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Nq17UjIq9gwNyyPD36UGGcuOE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8557A92-F7F2-438E-A8BF-52E1CA41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56" y="4934408"/>
            <a:ext cx="5275992" cy="144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1342B6-DE28-45F0-8DB1-5D4046D75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5" y="188640"/>
            <a:ext cx="2013481" cy="982800"/>
          </a:xfrm>
          <a:prstGeom prst="rect">
            <a:avLst/>
          </a:prstGeom>
        </p:spPr>
      </p:pic>
      <p:pic>
        <p:nvPicPr>
          <p:cNvPr id="11" name="Obrázek 10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9CE9B451-E57C-4A39-85C5-C7F3B5EDE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15" y="188640"/>
            <a:ext cx="900000" cy="900000"/>
          </a:xfrm>
          <a:prstGeom prst="rect">
            <a:avLst/>
          </a:prstGeom>
        </p:spPr>
      </p:pic>
      <p:pic>
        <p:nvPicPr>
          <p:cNvPr id="12" name="Google Shape;86;p1" descr="Tipy v aplikaci Mapy.cz, které by měl znát každý její uživatel – Letem  světem Applem">
            <a:extLst>
              <a:ext uri="{FF2B5EF4-FFF2-40B4-BE49-F238E27FC236}">
                <a16:creationId xmlns:a16="http://schemas.microsoft.com/office/drawing/2014/main" id="{F414FAFA-37E8-4EDA-9AB7-996A061220A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3417"/>
          <a:stretch/>
        </p:blipFill>
        <p:spPr>
          <a:xfrm>
            <a:off x="2476500" y="1476375"/>
            <a:ext cx="7239000" cy="327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3C3BC783-D480-43EF-B089-5740C0755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" y="212649"/>
            <a:ext cx="1277115" cy="982982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F83FC3A-89FD-470D-A3F7-64D3D78DBC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0" y="204577"/>
            <a:ext cx="1277115" cy="982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Aplikace Mapy.cz</a:t>
            </a:r>
            <a:endParaRPr b="1" dirty="0"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Funguje i </a:t>
            </a:r>
            <a:r>
              <a:rPr lang="cs-CZ" dirty="0" err="1"/>
              <a:t>offline</a:t>
            </a:r>
            <a:r>
              <a:rPr lang="cs-CZ" dirty="0"/>
              <a:t> – ale je nutné si stáhnout mapové podklady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Pro ČR je možné podle krajů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Pro Android, iOS, Windows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Umožňuje sdílení polohy kvůli covid-19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Mobilní aplikace</a:t>
            </a:r>
            <a:endParaRPr b="1" dirty="0"/>
          </a:p>
        </p:txBody>
      </p:sp>
      <p:pic>
        <p:nvPicPr>
          <p:cNvPr id="174" name="Google Shape;174;p11" descr="Obsah obrázku map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4449" y="365125"/>
            <a:ext cx="3553995" cy="6318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583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vyhledávací okénko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měřítko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aktuální poloha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změna podkladové mapy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vyhledání aktuální polohy, vypnutí x zapnutí zobrazení mapy na sever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možnosti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76" name="Google Shape;176;p11"/>
          <p:cNvSpPr txBox="1"/>
          <p:nvPr/>
        </p:nvSpPr>
        <p:spPr>
          <a:xfrm>
            <a:off x="7973174" y="681037"/>
            <a:ext cx="341632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	             2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	         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6</a:t>
            </a: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Změna podkladové mapy</a:t>
            </a:r>
            <a:endParaRPr b="1" dirty="0"/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893" y="681037"/>
            <a:ext cx="2675894" cy="475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9;p13">
            <a:extLst>
              <a:ext uri="{FF2B5EF4-FFF2-40B4-BE49-F238E27FC236}">
                <a16:creationId xmlns:a16="http://schemas.microsoft.com/office/drawing/2014/main" id="{23076A5D-F921-4E3C-9B5D-680A4327E4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49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Turistická (značené turistické trasy)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Letecká (možnost výběru ortofoto snímků různých let)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Zimní (zimní lyžařské trasy, lavinové svahy atd.)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Základní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Dopravní (uzavírky, dopravní vytíženost úseků silnic atd.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71E75A-D47F-4C67-898A-0842B555AFB5}"/>
              </a:ext>
            </a:extLst>
          </p:cNvPr>
          <p:cNvSpPr txBox="1"/>
          <p:nvPr/>
        </p:nvSpPr>
        <p:spPr>
          <a:xfrm>
            <a:off x="7671245" y="3339791"/>
            <a:ext cx="20201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1       2</a:t>
            </a:r>
          </a:p>
          <a:p>
            <a:endParaRPr lang="cs-CZ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3     4      5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Možnosti</a:t>
            </a:r>
            <a:endParaRPr b="1" dirty="0"/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49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účet seznam.cz (odhlášení, změna účtu)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vlastní uložené trasy a aktivity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plánování trasy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tipy na výlety po okolí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stáhnutí </a:t>
            </a:r>
            <a:r>
              <a:rPr lang="cs-CZ" dirty="0" err="1"/>
              <a:t>offline</a:t>
            </a:r>
            <a:r>
              <a:rPr lang="cs-CZ" dirty="0"/>
              <a:t> map, přehled stažených map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funkce Stopař – slouží k zaznamenávání trasy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nastavení pro navigaci, aplikaci a mapu</a:t>
            </a:r>
            <a:endParaRPr dirty="0"/>
          </a:p>
          <a:p>
            <a:pPr lvl="1" indent="-457200">
              <a:buSzPts val="2400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Tip: můžete si nastavit tlačítko Stopaře na mapu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0" name="Google Shape;190;p13" descr="Obsah obrázku stůl&#10;&#10;Popis byl vytvořen automaticky"/>
          <p:cNvPicPr preferRelativeResize="0"/>
          <p:nvPr/>
        </p:nvPicPr>
        <p:blipFill rotWithShape="1">
          <a:blip r:embed="rId3">
            <a:alphaModFix/>
          </a:blip>
          <a:srcRect b="19300"/>
          <a:stretch/>
        </p:blipFill>
        <p:spPr>
          <a:xfrm>
            <a:off x="7937804" y="681037"/>
            <a:ext cx="3754188" cy="538603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/>
          <p:nvPr/>
        </p:nvSpPr>
        <p:spPr>
          <a:xfrm>
            <a:off x="8650840" y="1046162"/>
            <a:ext cx="2219218" cy="59037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92" name="Google Shape;192;p13"/>
          <p:cNvSpPr txBox="1"/>
          <p:nvPr/>
        </p:nvSpPr>
        <p:spPr>
          <a:xfrm>
            <a:off x="7688076" y="1082514"/>
            <a:ext cx="1925527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	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r>
              <a:rPr lang="cs-CZ" sz="4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</a:t>
            </a: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7</a:t>
            </a: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      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Sdílení mapy</a:t>
            </a:r>
            <a:endParaRPr b="1" dirty="0"/>
          </a:p>
        </p:txBody>
      </p:sp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782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V možnostech je záložka Moje mapy: Místa a trasy, Aktivity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Místa a trasy si můžete dopředu připravit na počítači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Aktivity zaznamenávají váš pohyb pomocí funkce Stopař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Při kliknutí na „tři tečky“ se zobrazí možnost „Sdílet“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Mapu můžete nasdílet mailem, přes messenger, Instagram nebo zkopírujete </a:t>
            </a:r>
            <a:r>
              <a:rPr lang="cs-CZ" dirty="0" err="1">
                <a:latin typeface="Roboto" panose="02000000000000000000" pitchFamily="2" charset="0"/>
                <a:ea typeface="Roboto" panose="02000000000000000000" pitchFamily="2" charset="0"/>
              </a:rPr>
              <a:t>url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 adresu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9" name="Google Shape;199;p14" descr="Obsah obrázku text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195" y="1690688"/>
            <a:ext cx="244762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/>
          <p:nvPr/>
        </p:nvSpPr>
        <p:spPr>
          <a:xfrm>
            <a:off x="9152687" y="4087740"/>
            <a:ext cx="349321" cy="32877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Zdroje obrázků:</a:t>
            </a:r>
            <a:endParaRPr dirty="0"/>
          </a:p>
        </p:txBody>
      </p:sp>
      <p:sp>
        <p:nvSpPr>
          <p:cNvPr id="206" name="Google Shape;20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dirty="0"/>
              <a:t>Snímky obrazovky z mapy.cz nebo z aplikace mapy.cz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992704" y="397501"/>
            <a:ext cx="2717254" cy="5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1</a:t>
            </a:r>
            <a:r>
              <a:rPr lang="cs-CZ" dirty="0"/>
              <a:t> – změna podkladové mapy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2</a:t>
            </a:r>
            <a:r>
              <a:rPr lang="cs-CZ" dirty="0"/>
              <a:t> – změna na letecký snímek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3</a:t>
            </a:r>
            <a:r>
              <a:rPr lang="cs-CZ" dirty="0"/>
              <a:t> – změna podkladové mapy na turistickou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4</a:t>
            </a:r>
            <a:r>
              <a:rPr lang="cs-CZ" dirty="0"/>
              <a:t> – 3D pohled (tip: přibližte si letecký snímek)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5</a:t>
            </a:r>
            <a:r>
              <a:rPr lang="cs-CZ" dirty="0"/>
              <a:t> – Panorama (v </a:t>
            </a:r>
            <a:r>
              <a:rPr lang="cs-CZ" dirty="0" err="1"/>
              <a:t>Maps</a:t>
            </a:r>
            <a:r>
              <a:rPr lang="cs-CZ" dirty="0"/>
              <a:t> Google známé jako Street </a:t>
            </a:r>
            <a:r>
              <a:rPr lang="cs-CZ" dirty="0" err="1"/>
              <a:t>view</a:t>
            </a:r>
            <a:r>
              <a:rPr lang="cs-CZ" dirty="0"/>
              <a:t>)</a:t>
            </a:r>
            <a:endParaRPr dirty="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l="1" t="1415" r="31545"/>
          <a:stretch/>
        </p:blipFill>
        <p:spPr>
          <a:xfrm>
            <a:off x="50763" y="479501"/>
            <a:ext cx="8941942" cy="55756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482042" y="44039"/>
            <a:ext cx="8903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1             2          3            4           5                     6      7         </a:t>
            </a:r>
            <a:endParaRPr dirty="0"/>
          </a:p>
        </p:txBody>
      </p:sp>
      <p:sp>
        <p:nvSpPr>
          <p:cNvPr id="94" name="Google Shape;94;p2"/>
          <p:cNvSpPr txBox="1"/>
          <p:nvPr/>
        </p:nvSpPr>
        <p:spPr>
          <a:xfrm>
            <a:off x="8637480" y="2587281"/>
            <a:ext cx="11031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8         </a:t>
            </a:r>
            <a:endParaRPr dirty="0"/>
          </a:p>
        </p:txBody>
      </p:sp>
      <p:sp>
        <p:nvSpPr>
          <p:cNvPr id="95" name="Google Shape;95;p2"/>
          <p:cNvSpPr txBox="1"/>
          <p:nvPr/>
        </p:nvSpPr>
        <p:spPr>
          <a:xfrm>
            <a:off x="603619" y="5938229"/>
            <a:ext cx="7936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9							10	11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8992704" y="397501"/>
            <a:ext cx="2717254" cy="5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6</a:t>
            </a:r>
            <a:r>
              <a:rPr lang="cs-CZ" dirty="0"/>
              <a:t> – přiblížení na aktuální polohu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7</a:t>
            </a:r>
            <a:r>
              <a:rPr lang="cs-CZ" dirty="0"/>
              <a:t> – zoom (přiblížení, oddálení)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8</a:t>
            </a:r>
            <a:r>
              <a:rPr lang="cs-CZ" dirty="0"/>
              <a:t> – rozbalení či sbalení postranního panelu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9</a:t>
            </a:r>
            <a:r>
              <a:rPr lang="cs-CZ" dirty="0"/>
              <a:t> – grafické měřítko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10</a:t>
            </a:r>
            <a:r>
              <a:rPr lang="cs-CZ" dirty="0"/>
              <a:t> – nástroje (viz následující snímek)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b="1" dirty="0"/>
              <a:t>11</a:t>
            </a:r>
            <a:r>
              <a:rPr lang="cs-CZ" dirty="0"/>
              <a:t> – možnost nahlásit chybu</a:t>
            </a:r>
            <a:endParaRPr dirty="0"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l="1" t="1415" r="31545"/>
          <a:stretch/>
        </p:blipFill>
        <p:spPr>
          <a:xfrm>
            <a:off x="50763" y="479502"/>
            <a:ext cx="8941942" cy="5575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482042" y="44039"/>
            <a:ext cx="8903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1             2          3            4           5                     6      7         </a:t>
            </a:r>
            <a:endParaRPr dirty="0"/>
          </a:p>
        </p:txBody>
      </p:sp>
      <p:sp>
        <p:nvSpPr>
          <p:cNvPr id="103" name="Google Shape;103;p3"/>
          <p:cNvSpPr txBox="1"/>
          <p:nvPr/>
        </p:nvSpPr>
        <p:spPr>
          <a:xfrm>
            <a:off x="8637480" y="2587281"/>
            <a:ext cx="11031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8         </a:t>
            </a:r>
            <a:endParaRPr dirty="0"/>
          </a:p>
        </p:txBody>
      </p:sp>
      <p:sp>
        <p:nvSpPr>
          <p:cNvPr id="104" name="Google Shape;104;p3"/>
          <p:cNvSpPr txBox="1"/>
          <p:nvPr/>
        </p:nvSpPr>
        <p:spPr>
          <a:xfrm>
            <a:off x="603619" y="5938229"/>
            <a:ext cx="7936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9							10	11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cs-CZ" sz="3600" dirty="0">
                <a:solidFill>
                  <a:srgbClr val="FFFFFF"/>
                </a:solidFill>
                <a:sym typeface="Calibri"/>
              </a:rPr>
              <a:t>Nástroje</a:t>
            </a:r>
            <a:endParaRPr dirty="0"/>
          </a:p>
        </p:txBody>
      </p:sp>
      <p:pic>
        <p:nvPicPr>
          <p:cNvPr id="111" name="Google Shape;111;p4" descr="Obsah obrázku text&#10;&#10;Popis byl vytvořen automatick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77316" y="825742"/>
            <a:ext cx="6780700" cy="5204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Postranní panel</a:t>
            </a:r>
            <a:endParaRPr b="1" dirty="0"/>
          </a:p>
        </p:txBody>
      </p:sp>
      <p:pic>
        <p:nvPicPr>
          <p:cNvPr id="117" name="Google Shape;117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8468" b="16950"/>
          <a:stretch/>
        </p:blipFill>
        <p:spPr>
          <a:xfrm>
            <a:off x="4977508" y="454362"/>
            <a:ext cx="6941926" cy="776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5480275" y="57815"/>
            <a:ext cx="6234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 1          	   2    		         3	    4</a:t>
            </a:r>
            <a:endParaRPr dirty="0"/>
          </a:p>
        </p:txBody>
      </p:sp>
      <p:sp>
        <p:nvSpPr>
          <p:cNvPr id="119" name="Google Shape;119;p5"/>
          <p:cNvSpPr txBox="1"/>
          <p:nvPr/>
        </p:nvSpPr>
        <p:spPr>
          <a:xfrm>
            <a:off x="838200" y="1825625"/>
            <a:ext cx="89838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sz="2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vyhledávání místa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sz="2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plánování trasy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sz="2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vlastní účet na mapy.cz (uložené trasy, místa, aktivity, fotografie,….)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sz="2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přepnutí uživatele, odhlášení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Postranní panel - Hledání</a:t>
            </a:r>
            <a:endParaRPr b="1" dirty="0"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vyhledávací okénko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možnost vyhledávání podle kategorie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vychytávky na mapy.cz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nápověda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legenda</a:t>
            </a:r>
            <a:endParaRPr dirty="0"/>
          </a:p>
        </p:txBody>
      </p:sp>
      <p:pic>
        <p:nvPicPr>
          <p:cNvPr id="126" name="Google Shape;126;p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8008" y="0"/>
            <a:ext cx="3494655" cy="626948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7982177" y="552787"/>
            <a:ext cx="1694695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rgbClr val="FF0000"/>
              </a:solidFill>
              <a:latin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3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 4    5 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Postranní panel - Trasa</a:t>
            </a:r>
            <a:endParaRPr b="1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4427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změna dopravního prostředku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změna trasy podle kritéria čas x vzdálenost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změna trasy podle kritéria placené x neplacené úseky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zadávání počátečního a koncového bodu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cs-CZ" dirty="0"/>
              <a:t>možnost změny na aktuální dopravní mapu</a:t>
            </a:r>
            <a:endParaRPr dirty="0"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r="14007" b="27640"/>
          <a:stretch/>
        </p:blipFill>
        <p:spPr>
          <a:xfrm>
            <a:off x="8589196" y="135560"/>
            <a:ext cx="3236359" cy="619188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8368410" y="446122"/>
            <a:ext cx="1858201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2                3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   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Postranní panel - Trasa</a:t>
            </a:r>
            <a:endParaRPr b="1" dirty="0"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8990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odebrání průjezdního místa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zadání nového průjezdního místa (tip: lze zadat pomocí vyhledávání nebo kliknutím do mapy)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přidání dalšího průjezdního místa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odstranění bodu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výsledný čas a vzdálenost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uložení trasy do svého účtu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sdílení trasy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export trasy (ve formátu GPX nebo KML) 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výškový profil trasy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dirty="0"/>
              <a:t>itinerář trasy</a:t>
            </a:r>
            <a:endParaRPr dirty="0"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l="67163" r="12527" b="20116"/>
          <a:stretch/>
        </p:blipFill>
        <p:spPr>
          <a:xfrm>
            <a:off x="8737286" y="30533"/>
            <a:ext cx="2978650" cy="64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8464900" y="1501121"/>
            <a:ext cx="2868093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	2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3		        4</a:t>
            </a:r>
            <a:endParaRPr sz="36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9110544" y="4987111"/>
            <a:ext cx="23547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6     7   8</a:t>
            </a:r>
            <a:endParaRPr sz="2800" dirty="0"/>
          </a:p>
        </p:txBody>
      </p:sp>
      <p:sp>
        <p:nvSpPr>
          <p:cNvPr id="145" name="Google Shape;145;p8"/>
          <p:cNvSpPr txBox="1"/>
          <p:nvPr/>
        </p:nvSpPr>
        <p:spPr>
          <a:xfrm>
            <a:off x="9878645" y="5627132"/>
            <a:ext cx="8488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9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10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Sdílení mapy</a:t>
            </a:r>
            <a:endParaRPr b="1" dirty="0"/>
          </a:p>
        </p:txBody>
      </p:sp>
      <p:pic>
        <p:nvPicPr>
          <p:cNvPr id="151" name="Google Shape;15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8331" b="1"/>
          <a:stretch/>
        </p:blipFill>
        <p:spPr>
          <a:xfrm>
            <a:off x="5354139" y="3635567"/>
            <a:ext cx="6620799" cy="2676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/>
          <p:nvPr/>
        </p:nvSpPr>
        <p:spPr>
          <a:xfrm>
            <a:off x="442817" y="1453830"/>
            <a:ext cx="45859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Pomocí „Nástroje“ – „Sdílet mapu“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Naplánovanou trasu pomocí „Sdílet“ </a:t>
            </a:r>
            <a:endParaRPr dirty="0"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cs-CZ" sz="28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Uložené trasy, aktivity a body pomocí „Sdílet“</a:t>
            </a:r>
            <a:endParaRPr dirty="0"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9443" y="459612"/>
            <a:ext cx="2619740" cy="199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6606" y="452283"/>
            <a:ext cx="3022302" cy="200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063" y="4204937"/>
            <a:ext cx="4147450" cy="214946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4923102" y="365125"/>
            <a:ext cx="4491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1 </a:t>
            </a:r>
            <a:endParaRPr dirty="0"/>
          </a:p>
        </p:txBody>
      </p:sp>
      <p:sp>
        <p:nvSpPr>
          <p:cNvPr id="157" name="Google Shape;157;p9"/>
          <p:cNvSpPr txBox="1"/>
          <p:nvPr/>
        </p:nvSpPr>
        <p:spPr>
          <a:xfrm>
            <a:off x="8664538" y="452283"/>
            <a:ext cx="4491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2 </a:t>
            </a:r>
            <a:endParaRPr dirty="0"/>
          </a:p>
        </p:txBody>
      </p:sp>
      <p:sp>
        <p:nvSpPr>
          <p:cNvPr id="158" name="Google Shape;158;p9"/>
          <p:cNvSpPr txBox="1"/>
          <p:nvPr/>
        </p:nvSpPr>
        <p:spPr>
          <a:xfrm>
            <a:off x="329162" y="4265729"/>
            <a:ext cx="4491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3 </a:t>
            </a:r>
            <a:endParaRPr dirty="0"/>
          </a:p>
        </p:txBody>
      </p:sp>
      <p:sp>
        <p:nvSpPr>
          <p:cNvPr id="159" name="Google Shape;159;p9"/>
          <p:cNvSpPr/>
          <p:nvPr/>
        </p:nvSpPr>
        <p:spPr>
          <a:xfrm>
            <a:off x="10253609" y="1027906"/>
            <a:ext cx="390418" cy="53376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3349376" y="4788949"/>
            <a:ext cx="1109608" cy="53376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5458071" y="441737"/>
            <a:ext cx="1278542" cy="53376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5266606" y="2804570"/>
            <a:ext cx="67083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Možnost sdílet mapu mailem, vytvořit QR kód,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rPr>
              <a:t>či si rovnou vložit mapu na Facebook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586</Words>
  <Application>Microsoft Office PowerPoint</Application>
  <PresentationFormat>Širokoúhlá obrazovka</PresentationFormat>
  <Paragraphs>153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Roboto</vt:lpstr>
      <vt:lpstr>Motiv Office</vt:lpstr>
      <vt:lpstr>Prezentace aplikace PowerPoint</vt:lpstr>
      <vt:lpstr>Prezentace aplikace PowerPoint</vt:lpstr>
      <vt:lpstr>Prezentace aplikace PowerPoint</vt:lpstr>
      <vt:lpstr>Nástroje</vt:lpstr>
      <vt:lpstr>Postranní panel</vt:lpstr>
      <vt:lpstr>Postranní panel - Hledání</vt:lpstr>
      <vt:lpstr>Postranní panel - Trasa</vt:lpstr>
      <vt:lpstr>Postranní panel - Trasa</vt:lpstr>
      <vt:lpstr>Sdílení mapy</vt:lpstr>
      <vt:lpstr>Aplikace Mapy.cz</vt:lpstr>
      <vt:lpstr>Mobilní aplikace</vt:lpstr>
      <vt:lpstr>Změna podkladové mapy</vt:lpstr>
      <vt:lpstr>Možnosti</vt:lpstr>
      <vt:lpstr>Sdílení mapy</vt:lpstr>
      <vt:lpstr>Zdroje obrázků: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Vendula Mašterová</dc:creator>
  <cp:lastModifiedBy>Hana Švedová</cp:lastModifiedBy>
  <cp:revision>11</cp:revision>
  <dcterms:created xsi:type="dcterms:W3CDTF">2021-09-06T14:00:09Z</dcterms:created>
  <dcterms:modified xsi:type="dcterms:W3CDTF">2022-01-21T07:43:17Z</dcterms:modified>
</cp:coreProperties>
</file>