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3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2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48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74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74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57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83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19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37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04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65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51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</a:defRPr>
            </a:lvl1pPr>
          </a:lstStyle>
          <a:p>
            <a:fld id="{1517626F-C9F8-4376-8F48-9AFD9D1C62A9}" type="datetimeFigureOut">
              <a:rPr lang="cs-CZ" smtClean="0"/>
              <a:pPr/>
              <a:t>18.01.2022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</a:defRPr>
            </a:lvl1pPr>
          </a:lstStyle>
          <a:p>
            <a:fld id="{10464E86-1A9F-4447-A6DB-BB0A5D950A0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74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boto" panose="020000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hyperlink" Target="http://www.tacr.cz/" TargetMode="External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google.com/maps/about/mymap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LJpcR5IK0g" TargetMode="External"/><Relationship Id="rId2" Type="http://schemas.openxmlformats.org/officeDocument/2006/relationships/hyperlink" Target="https://sites.google.com/mrpiercey.com/resources/geo/my-map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5KtwMRedAbc&amp;list=RDCMUC2zHjOF9Womes-SEjdzTleA&amp;index=1" TargetMode="External"/><Relationship Id="rId4" Type="http://schemas.openxmlformats.org/officeDocument/2006/relationships/hyperlink" Target="https://www.youtube.com/watch?v=D-KOOYocYQ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ccounts.google.com/signup/v2/webcreateaccount?continue=https://www.google.com/search?source%3Dhp%26ei%3DFh5mXpOWB4SWkwWL-qqICg%26q%3Dgoogle%26oq%3Dgoogle%26gs_l%3Dpsy-ab.3..0i131j0l7j0i131j0.1584.2387..3113...0.0..0.69.315.6......0....1..gws-wiz.17AsWZLzcKY%26ved%3D0ahUKEwiT-dOEm43oAhUEy6QKHQu9CqEQ4dUDCAk%26uact%3D5&amp;hl=cs&amp;gmb=exp&amp;biz=false&amp;flowName=GlifWebSignIn&amp;flowEntry=SignU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arth.google.com/web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2255" y="1484784"/>
            <a:ext cx="8746129" cy="1470025"/>
          </a:xfrm>
        </p:spPr>
        <p:txBody>
          <a:bodyPr>
            <a:noAutofit/>
          </a:bodyPr>
          <a:lstStyle/>
          <a:p>
            <a:r>
              <a:rPr lang="cs-CZ" sz="3800" b="1" dirty="0">
                <a:latin typeface="Roboto" panose="02000000000000000000" pitchFamily="2" charset="0"/>
                <a:ea typeface="Roboto" panose="02000000000000000000" pitchFamily="2" charset="0"/>
              </a:rPr>
              <a:t>Tvorba interaktivní mapy pomocí Google My </a:t>
            </a:r>
            <a:r>
              <a:rPr lang="cs-CZ" sz="3800" b="1" dirty="0" err="1">
                <a:latin typeface="Roboto" panose="02000000000000000000" pitchFamily="2" charset="0"/>
                <a:ea typeface="Roboto" panose="02000000000000000000" pitchFamily="2" charset="0"/>
              </a:rPr>
              <a:t>Maps</a:t>
            </a:r>
            <a:endParaRPr lang="cs-CZ" sz="38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AutoShape 10" descr="data:image/png;base64,iVBORw0KGgoAAAANSUhEUgAAAOEAAADhCAMAAAAJbSJIAAABa1BMVEX////x8fH/4FEeo2LT09Mdo2IfpGPcSTzcSj0gpGTv7+8comFIifRHiPTcSDzcSz5JifTdTUAhpGTcSz/dTkGALCcAnWLm5ub49vH/5FGzx1j28vRDgODY2Nih1brQ0NDG1PJ+oNQ/snr/4z8+hvoAoFrS09mBwp+Vyaz/30D17tLe17owfvQAp2Pk6+ctfPTgYFbiZlzeV0zleG/mSEHB281ouI3V5NzdQTP1z8zoi4TqmZPxvLj87+7urqnlfnWJLyrBQjdWs4KqOjHaOSmp0bt4vphmuIzGOD1Mr3zhokjOvbzJNSfozlD55OPtqKOZ2LvQrp9ipXOniGjzx8RNnGTQeWh8k2aJkGezgGSgNzCJMCu1c1bIZVDXWkw1nGCRdlBWjFmrYEdugVPKW1LXm5euWETRiYXQbEDSgUTcq6jDUT7JcWvvwEy/KBflq0nUq4zBaWO8Nyzz33rv46DmyTro1X7iy1usvd1ELJRjAAAQGklEQVR4nNXd/V8bxxEHYMnldCfknCwkh7iq7IbmKiUNVIIIZDDGMm92IeTNiVs3cd6gTh3Xrd247Z/f3dPb3e3M7uyLEMwnv9ixEx6+s7N7L0Aud+Hr5PadT7Y2d9Z47Wxu3b1z+2TWH5K72n70yVqHVbu9Oqp2u81+Y+eT29uz/uDs6+Qu0zFaLfCDoDysIAh8v8agnfbO3Uud5TbnrdbCIKhmizt9zmx31u7UZ/2BGtbJJuf55bLAGwjLAyVDtrcuY5C3dzptxqtUKhBwJOTlh7V2e/OyGU92OqvlgPsQYYLIF2V59XIZtzc77XJQGZVSyCdPsNreujTr8Q7rz3KloiVkxkq782jWHzqptnc6tXKtRheOiAFbj5uXIMZHndWgUjMSBn642rk9a4Cqtto8QENhwMfq3VkTpFXfaZcrNQshq/bmrBWS2l5bDWqjMhWGq2sXdjGesD2wZi3ki/GCHsgZsFqzEw6Ifu1iEk86tVRZCMMLSdzOAFVCccufCDnxwq3FehZoJWTEtVmLsrVTq7gUMuIF2zS2UkNGc0OEhIyIbv0r3f2b51yffiYCrYXhKniAe+fm/aXzr8/bItBeGLaBafMp+98tUKs4qcK4fjUuD6wSUMtros+F0BeWYleDp/UZKEg/A8tfrE5HGFYy14s3nfrowi+hHnUiDNtTBVKFy19BPjfCcCsB3HcNJAqXH4M96khYntyeWnEOpArXwB51JOxNhs1hcTbC5T/DPkfC0B+F2HUPJAo7SISOhL2dUYSFGQkfYxFanktHwjAchLgyVaBEuPwVFqErYW8wTvejGQk/Rwapwwz9+OzWnFGGy39BIwSElaBcrdaq1YA/jipThb07XHh/qoMGPLYOMmyjwKywEtR2n1wf1JPdWkAWhh0uJG+GhcHR2SN8RijCx3iEaWGl0r93PVn3+n5AFPb4rCHpvChauH/Q4nVwuBRFJTmTIFz+OqQJg/5fr2eLGQWhDwn37pKEXrTQ7K7UJ7XSbS1JkYplGAvxOZMSVp4IPl67wxgVwl6HIPSigw2mys8nKl+vb7Q83EgQfv8RBVip3gOBLMbBywsKYdjbVgk9rzVfz/OaT1e+nr/plVRAdJQuf0Fq0hriGxMVQn/vtlxYjJpDXxbIqz7fjMCthiL8hjRoxCWYIPoEId/0ZQEubQx9oJAZNxagGAmDpkBahvAanKxFgrAjE0YHeTmQ9Wp+HTgSEYRfSpbhWNiXAq9f7yf2CkQY9iTCaH/sw4A8xpZIVA+a5ccUoQLI+lQp9PdOUGHUnQAlwvz8QnYtqpYhF34nGTQj4a5KmAoRHKU+HzV2wPqKACQJv5YMmhoxwnSIiJAdTdUtKhEyoCdpUvxE8032UYUIVK1CXlVfKdyChVFLBOaHJ5qEN08GZoVP1RHKB+mgdn3pMuTCTVBYuJ8F8lPMfnP9cL3Z6s6PkGCCNKEEOBQGsr1wVE/UwjVQGK2kgfn6RrMQRYN78xE/xuVRIElY+MjFMmQlF/JftCFhahHGlPUoafGi+xt1uEVTQPzyd0EtpCzD69cDXyVcBYTFpQxwP8pSPPZJgIGkCL1vXQmrKqFfA4TJjYIDD6A7OVFzCQTaCzVGKUVYFoXFh2ngIXyryoPv7yibdOrCUClMRIgmiBcJKF2HWsKyUgh0qVef+Pga1AIShZ5aKLk0TJS0SWPhU0HoNRNXhPkVAjB5qU9rUm+ZcHVIAT5RCkNxP4y6iXNM/RAeJ+YRDoX4mYZ4cTioXeWgAc40UeIgmt8w71Fpky5/oxZqnUtxoXAuZQe2xMH6IBNhUfL+gYdGCAh/IDyzUAPvAUeazDLs3c0KvVZCOJ+JsHi/iRfbH9URjoTfEYSE60O1cO9RVljanwjz3Yyw1Krj1SqRI/QKP36kBFaqJhEKQuEanw2aSZO2SoIQv1Tcj5AIIeGXBKEyxMklvkQo3KeJNhLCdY8uZIFT5wwvyuPfALsdPKgn0OVvZtCET0XhSkL4sGgqlEeI3y9NAlnRelQ2Sp8BwkTjLekINxChOGc8/FZUWig92FTVN2niQSPN0FioitArIM8tMhnixHvVQBFhfKLZE59bmHcpIgQjRBdiRljFHs08CeBHh1nhU/HZk3TSREQhEmFSuPxDQACyCqCJ2veRh6PZZXgGCGW7hVQ4mTQEYMn7EVqIgJDFmDXulgPs8W9GuAc8A5bu+FLhvp6wBLUpJOSvJ/THx/B7u/2A9HA0btLXOUDYTCDy4o6fT1VCWG9FdCA7zUJtCgNjZFDts6qWx1/WTVmGcZMKJ++HkpN3sZA+cKda+qCkEWEJbFNcOHiLppp4DYMgDOMmFa+e0tNjIUNMVjH5Z+tLnk6EjNgX7uzLhVX1mzTpZdg7zYHCRC7iNE037XrqOkQESiJkbSps+jCwAgopTbr3CBR6B8mFKL2LkdxZxqOUGmHJ+5YmNIuQN+lxDhSyi/xk70nuRJUOk0u2WdKLUJw1FcfCwZyBhPvJ3sPvJhZLK8l+9gpU4EjofV8lRAg3KWEZhi/riLC4lNr0sDvChaibbOdBk6JAIEIW4t+qU2xSflkBC9OzJk4RuL3tpYDs81DSjTAOsTK1Jg1fbqPCTIjQk5lCtLCR/EPDQ6kekIcIC2GgnnAcIfh0LXM440/XSokcvShqpR9919dL1B5NCpMhTi1CSFhMXkLFEdU3mow1OMdE0VJrPv0pGERY0I2w9Pavf6pOK8KznES4UFjKnrCHT7nX1w9a/DXFzLsL8XkGB2LCt3994x8PxK/BdyEc7YWYcCE6EC8ixm8qCK9m1JtChETglRt/r9o1KSI8fq4QLkQ38eskAdilA700kNUwRMcR9nMqYWbflwI3ooJBjw6BN/70oKIboVr48rZaSCbWV0r0RehlgYz4c9UiQuTV4Bc5gjB+a4iSoB3wSjxsHM+Zl9sk4UJ0OK+Mka1BORDu0QnwCh82ekClMDlm5O95l4pdeYz1vDhFJUAPArLqK79vEiHChPA0RxWyrX99BTfm690FF8Ab/3zgNMKXJ3QhizFqwka2O3Yfih1KWYQZICP+VDWLEBQeP8sJwsKC+JLoOMZSdNjNp08xefbrlf0l7pMDQaEAvHLjyoOyHKjTpP2cKFRUKSqt72+kv6LkYRT7nAAHm6KrJn0pfDsFtZAlHJ+3Dw/4w+z1h+wMHgH31cyBkz7VixASCj1K/Lon/g7C+OZDAXw+oQB6MuC4T40j9NEeJQqLUGV95sBRn9pHKPYoSQj6nAKHfWodIdCjaiHME30ZILQIJcC4TwkRKuYM0KMKIcJTBghGKAPG+z5CRICAMLvXK4SojhCgPjDuU8smPT6DgLBQopsWkFXfMsJTEJgVym2wzxHwxr9eQ31Kj3AOFqpJKp8j4Pt/aLwILSI8frbiQEjxGQN/PzfXB7+3NS3C07lFayHkcwpsHB1n+5QQ4UB4fGQrBHmizwbIiM98wwiPzxp2QtinClAXOCf0KTnC08achRDhKQMcCLWA2T6lzhnWo8ZCjDcVYLZPqRHyHjUT4jzA5wLI+9TXj5D3qL5QoiP5DIGsTwPtCI/mNIVSHOwDAzQAMuJ43y8TIxz0KCosMM/4H1JBPnfAxDylRjjoUVyoWSSfFbDx/FgKFCI8mnMoBH1ugYz4KtSIsPes4U5I9FkC5+ZuvQ7oPdof/zVbIcybBnCucRaSxowfP4ZpuBHSffZARjz1qRG+GgNthBgPDdASGG+KxAhvzdkKcR0eoC0w3hQ1x4yZUKaDv1uwI2A8bFQ7hZ8aM/pCuU7mcwHkwyYg9OjzRIRkoYqG+nSAH9QbKG5IHH1PNgzoJ04zUiEJpOEjAvN5BZGdbAJVj45PM46FoE8bqCYOdgxJhL0X6f+EGyHMg9+ykANVxMGOoRGhEyHiMwMqia98KTC1UzgRYjzxVS4iUEHkIcrGTHKzdyBEedm3DXWAKuKrUCdCGyHOswTKiSxE+Cth4QhNhTJd9o1ffaCCmAxRGaGJUK7L/DwHM6CcmAgxAwQi1BOqbILPGCglNk5DpEeBCElCCgzi2QBlxMZRzweBwl4oEdJREp8VUEr8GRb2XgF/x51Q8FkCJcTG8x4YYe9oekKRZw+UpchnjQAM+9BfcCGEeC6AOLHxrAdFeDYVIcwjAX+nAuJEtmGIEQJbhbUQ49GA7/72HZUQI7INQwBmL5vshTiPCHzvPWMimzVZYLgHbBXGQhmODrx61Zw4dywIwTljIFThdIAWxMaLXgYInWf0hBSaLtCc2PislwZiTYoJ6Rw7oEWKYUb4FGln90I9oDFx3KZDILwZTkOoCzQljqZpqGhS50J9oHGKx0kgNkmdC02AhkR2qZ8QYpPUtdAMaEZsnPWSPwAIa1K3QlOgGfFoL/m1dxjQqdAcaERs1CbAzNOYKQltgCZEtl9MmhTbK1wK7YAmxOcTIbpXOBTaAg2IR3sTIQp0JrQH6hMbVcIydCV0Abx69UM94mQh4ruhK6ET4LVrmkS2I46Ez6fcpY6A2sSjodCXDBonQmdAXeKtwahhG7/kGYADoQvgtVFpERvBUCgZNA6EToF6xMZpDPRlg8Ze6BioRWw86w2/1+MUhQ6A1zJFJ/Jhyi8S9ySj1FY4BeA1jX1xeJ0vG6WWQnug4LvGf5dKZBdQvHrg7XwXwmkBycRbsTCsyp6J2winABz/GxqxEXdp2JmS0BqIBUgnNp7GoxR+JGMtnC6QSHzFQ5Ruh+ZCW6Dou5b5ExTi2TELMf3GrCuhJVDtu3r1LQrx1evXx9ImNRWeB/AtEvHoDHo9wVpoB6T4OJBGVLxye8tIaAUEfBjQBdFIaAOEfGCHuiKaCF0D0QCdEA2EFkBagCmgNVFfaA4k+jJAW6K20BgI+pQB2hN1haZAqg8C2hE1hWZAmEf22RH1hEZAxKcDtCFqCU2AGj4J0IKoI9QHYjxtnwVRQ6gN1PKpgMZEulATiPIMfaz+aEQkC7WAOA/2kYCGRKpQAyjhWfkMG5UoJANlPFufWYo0IREo5SE+LSCReEtbSAOeg+8tYqPe0hQ6ALryGaRIEFoDEZ6RTz9FtdAWiPlMgbpEpdAOiPLMfbpEldAKOB2fJlEhtADiPFufHlEuNAZKeA58WkSp0BAo47nx6RBlQhOgVOfOp0GUCPWB58fjRdz6caEmUKFz7iMTUaEGUImbio9MRIREIAU3JR6ViD0/dPJC7JR9RCIiVPmowGnyqERY+LEL4LR5RCIs/Lc18Dx4NCIs/OV9K+B58Xgptv55GJj7QCZUAM+Tx0ueIjJocrk3ZsDz1qmJWIaSNkWBM9HFJWlUNMLcO1iIMHB2urjQFOdxIRaiCJwxblAYsYEDkQ0jBZw1K1lwozaQrWJYwK4/As7aAxSU4iI6ZoZLUSAy4KwheAnE+YZkEY4a9c3lAQrExYYiwbh+efPm0gBTxPlFQoCDTmXGofJ96uWSabkg8h81ubi42GgsymdMqj745T///ZjVu2/95sLXh/9r8FJNGFb/By8hKUhARXIR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latin typeface="Roboto" panose="02000000000000000000" pitchFamily="2" charset="0"/>
            </a:endParaRPr>
          </a:p>
        </p:txBody>
      </p:sp>
      <p:sp>
        <p:nvSpPr>
          <p:cNvPr id="5" name="AutoShape 12" descr="data:image/png;base64,iVBORw0KGgoAAAANSUhEUgAAAOEAAADhCAMAAAAJbSJIAAABa1BMVEX////x8fH/4FEeo2LT09Mdo2IfpGPcSTzcSj0gpGTv7+8comFIifRHiPTcSDzcSz5JifTdTUAhpGTcSz/dTkGALCcAnWLm5ub49vH/5FGzx1j28vRDgODY2Nih1brQ0NDG1PJ+oNQ/snr/4z8+hvoAoFrS09mBwp+Vyaz/30D17tLe17owfvQAp2Pk6+ctfPTgYFbiZlzeV0zleG/mSEHB281ouI3V5NzdQTP1z8zoi4TqmZPxvLj87+7urqnlfnWJLyrBQjdWs4KqOjHaOSmp0bt4vphmuIzGOD1Mr3zhokjOvbzJNSfozlD55OPtqKOZ2LvQrp9ipXOniGjzx8RNnGTQeWh8k2aJkGezgGSgNzCJMCu1c1bIZVDXWkw1nGCRdlBWjFmrYEdugVPKW1LXm5euWETRiYXQbEDSgUTcq6jDUT7JcWvvwEy/KBflq0nUq4zBaWO8Nyzz33rv46DmyTro1X7iy1usvd1ELJRjAAAQGklEQVR4nNXd/V8bxxEHYMnldCfknCwkh7iq7IbmKiUNVIIIZDDGMm92IeTNiVs3cd6gTh3Xrd247Z/f3dPb3e3M7uyLEMwnv9ixEx6+s7N7L0Aud+Hr5PadT7Y2d9Z47Wxu3b1z+2TWH5K72n70yVqHVbu9Oqp2u81+Y+eT29uz/uDs6+Qu0zFaLfCDoDysIAh8v8agnfbO3Uud5TbnrdbCIKhmizt9zmx31u7UZ/2BGtbJJuf55bLAGwjLAyVDtrcuY5C3dzptxqtUKhBwJOTlh7V2e/OyGU92OqvlgPsQYYLIF2V59XIZtzc77XJQGZVSyCdPsNreujTr8Q7rz3KloiVkxkq782jWHzqptnc6tXKtRheOiAFbj5uXIMZHndWgUjMSBn642rk9a4Cqtto8QENhwMfq3VkTpFXfaZcrNQshq/bmrBWS2l5bDWqjMhWGq2sXdjGesD2wZi3ki/GCHsgZsFqzEw6Ifu1iEk86tVRZCMMLSdzOAFVCccufCDnxwq3FehZoJWTEtVmLsrVTq7gUMuIF2zS2UkNGc0OEhIyIbv0r3f2b51yffiYCrYXhKniAe+fm/aXzr8/bItBeGLaBafMp+98tUKs4qcK4fjUuD6wSUMtros+F0BeWYleDp/UZKEg/A8tfrE5HGFYy14s3nfrowi+hHnUiDNtTBVKFy19BPjfCcCsB3HcNJAqXH4M96khYntyeWnEOpArXwB51JOxNhs1hcTbC5T/DPkfC0B+F2HUPJAo7SISOhL2dUYSFGQkfYxFanktHwjAchLgyVaBEuPwVFqErYW8wTvejGQk/Rwapwwz9+OzWnFGGy39BIwSElaBcrdaq1YA/jipThb07XHh/qoMGPLYOMmyjwKywEtR2n1wf1JPdWkAWhh0uJG+GhcHR2SN8RijCx3iEaWGl0r93PVn3+n5AFPb4rCHpvChauH/Q4nVwuBRFJTmTIFz+OqQJg/5fr2eLGQWhDwn37pKEXrTQ7K7UJ7XSbS1JkYplGAvxOZMSVp4IPl67wxgVwl6HIPSigw2mys8nKl+vb7Q83EgQfv8RBVip3gOBLMbBywsKYdjbVgk9rzVfz/OaT1e+nr/plVRAdJQuf0Fq0hriGxMVQn/vtlxYjJpDXxbIqz7fjMCthiL8hjRoxCWYIPoEId/0ZQEubQx9oJAZNxagGAmDpkBahvAanKxFgrAjE0YHeTmQ9Wp+HTgSEYRfSpbhWNiXAq9f7yf2CkQY9iTCaH/sw4A8xpZIVA+a5ccUoQLI+lQp9PdOUGHUnQAlwvz8QnYtqpYhF34nGTQj4a5KmAoRHKU+HzV2wPqKACQJv5YMmhoxwnSIiJAdTdUtKhEyoCdpUvxE8032UYUIVK1CXlVfKdyChVFLBOaHJ5qEN08GZoVP1RHKB+mgdn3pMuTCTVBYuJ8F8lPMfnP9cL3Z6s6PkGCCNKEEOBQGsr1wVE/UwjVQGK2kgfn6RrMQRYN78xE/xuVRIElY+MjFMmQlF/JftCFhahHGlPUoafGi+xt1uEVTQPzyd0EtpCzD69cDXyVcBYTFpQxwP8pSPPZJgIGkCL1vXQmrKqFfA4TJjYIDD6A7OVFzCQTaCzVGKUVYFoXFh2ngIXyryoPv7yibdOrCUClMRIgmiBcJKF2HWsKyUgh0qVef+Pga1AIShZ5aKLk0TJS0SWPhU0HoNRNXhPkVAjB5qU9rUm+ZcHVIAT5RCkNxP4y6iXNM/RAeJ+YRDoX4mYZ4cTioXeWgAc40UeIgmt8w71Fpky5/oxZqnUtxoXAuZQe2xMH6IBNhUfL+gYdGCAh/IDyzUAPvAUeazDLs3c0KvVZCOJ+JsHi/iRfbH9URjoTfEYSE60O1cO9RVljanwjz3Yyw1Krj1SqRI/QKP36kBFaqJhEKQuEanw2aSZO2SoIQv1Tcj5AIIeGXBKEyxMklvkQo3KeJNhLCdY8uZIFT5wwvyuPfALsdPKgn0OVvZtCET0XhSkL4sGgqlEeI3y9NAlnRelQ2Sp8BwkTjLekINxChOGc8/FZUWig92FTVN2niQSPN0FioitArIM8tMhnixHvVQBFhfKLZE59bmHcpIgQjRBdiRljFHs08CeBHh1nhU/HZk3TSREQhEmFSuPxDQACyCqCJ2veRh6PZZXgGCGW7hVQ4mTQEYMn7EVqIgJDFmDXulgPs8W9GuAc8A5bu+FLhvp6wBLUpJOSvJ/THx/B7u/2A9HA0btLXOUDYTCDy4o6fT1VCWG9FdCA7zUJtCgNjZFDts6qWx1/WTVmGcZMKJ++HkpN3sZA+cKda+qCkEWEJbFNcOHiLppp4DYMgDOMmFa+e0tNjIUNMVjH5Z+tLnk6EjNgX7uzLhVX1mzTpZdg7zYHCRC7iNE037XrqOkQESiJkbSps+jCwAgopTbr3CBR6B8mFKL2LkdxZxqOUGmHJ+5YmNIuQN+lxDhSyi/xk70nuRJUOk0u2WdKLUJw1FcfCwZyBhPvJ3sPvJhZLK8l+9gpU4EjofV8lRAg3KWEZhi/riLC4lNr0sDvChaibbOdBk6JAIEIW4t+qU2xSflkBC9OzJk4RuL3tpYDs81DSjTAOsTK1Jg1fbqPCTIjQk5lCtLCR/EPDQ6kekIcIC2GgnnAcIfh0LXM440/XSokcvShqpR9919dL1B5NCpMhTi1CSFhMXkLFEdU3mow1OMdE0VJrPv0pGERY0I2w9Pavf6pOK8KznES4UFjKnrCHT7nX1w9a/DXFzLsL8XkGB2LCt3994x8PxK/BdyEc7YWYcCE6EC8ixm8qCK9m1JtChETglRt/r9o1KSI8fq4QLkQ38eskAdilA700kNUwRMcR9nMqYWbflwI3ooJBjw6BN/70oKIboVr48rZaSCbWV0r0RehlgYz4c9UiQuTV4Bc5gjB+a4iSoB3wSjxsHM+Zl9sk4UJ0OK+Mka1BORDu0QnwCh82ekClMDlm5O95l4pdeYz1vDhFJUAPArLqK79vEiHChPA0RxWyrX99BTfm690FF8Ab/3zgNMKXJ3QhizFqwka2O3Yfih1KWYQZICP+VDWLEBQeP8sJwsKC+JLoOMZSdNjNp08xefbrlf0l7pMDQaEAvHLjyoOyHKjTpP2cKFRUKSqt72+kv6LkYRT7nAAHm6KrJn0pfDsFtZAlHJ+3Dw/4w+z1h+wMHgH31cyBkz7VixASCj1K/Lon/g7C+OZDAXw+oQB6MuC4T40j9NEeJQqLUGV95sBRn9pHKPYoSQj6nAKHfWodIdCjaiHME30ZILQIJcC4TwkRKuYM0KMKIcJTBghGKAPG+z5CRICAMLvXK4SojhCgPjDuU8smPT6DgLBQopsWkFXfMsJTEJgVym2wzxHwxr9eQ31Kj3AOFqpJKp8j4Pt/aLwILSI8frbiQEjxGQN/PzfXB7+3NS3C07lFayHkcwpsHB1n+5QQ4UB4fGQrBHmizwbIiM98wwiPzxp2QtinClAXOCf0KTnC08achRDhKQMcCLWA2T6lzhnWo8ZCjDcVYLZPqRHyHjUT4jzA5wLI+9TXj5D3qL5QoiP5DIGsTwPtCI/mNIVSHOwDAzQAMuJ43y8TIxz0KCosMM/4H1JBPnfAxDylRjjoUVyoWSSfFbDx/FgKFCI8mnMoBH1ugYz4KtSIsPes4U5I9FkC5+ZuvQ7oPdof/zVbIcybBnCucRaSxowfP4ZpuBHSffZARjz1qRG+GgNthBgPDdASGG+KxAhvzdkKcR0eoC0w3hQ1x4yZUKaDv1uwI2A8bFQ7hZ8aM/pCuU7mcwHkwyYg9OjzRIRkoYqG+nSAH9QbKG5IHH1PNgzoJ04zUiEJpOEjAvN5BZGdbAJVj45PM46FoE8bqCYOdgxJhL0X6f+EGyHMg9+ykANVxMGOoRGhEyHiMwMqia98KTC1UzgRYjzxVS4iUEHkIcrGTHKzdyBEedm3DXWAKuKrUCdCGyHOswTKiSxE+Cth4QhNhTJd9o1ffaCCmAxRGaGJUK7L/DwHM6CcmAgxAwQi1BOqbILPGCglNk5DpEeBCElCCgzi2QBlxMZRzweBwl4oEdJREp8VUEr8GRb2XgF/x51Q8FkCJcTG8x4YYe9oekKRZw+UpchnjQAM+9BfcCGEeC6AOLHxrAdFeDYVIcwjAX+nAuJEtmGIEQJbhbUQ49GA7/72HZUQI7INQwBmL5vshTiPCHzvPWMimzVZYLgHbBXGQhmODrx61Zw4dywIwTljIFThdIAWxMaLXgYInWf0hBSaLtCc2PislwZiTYoJ6Rw7oEWKYUb4FGln90I9oDFx3KZDILwZTkOoCzQljqZpqGhS50J9oHGKx0kgNkmdC02AhkR2qZ8QYpPUtdAMaEZsnPWSPwAIa1K3QlOgGfFoL/m1dxjQqdAcaERs1CbAzNOYKQltgCZEtl9MmhTbK1wK7YAmxOcTIbpXOBTaAg2IR3sTIQp0JrQH6hMbVcIydCV0Abx69UM94mQh4ruhK6ET4LVrmkS2I46Ez6fcpY6A2sSjodCXDBonQmdAXeKtwahhG7/kGYADoQvgtVFpERvBUCgZNA6EToF6xMZpDPRlg8Ze6BioRWw86w2/1+MUhQ6A1zJFJ/Jhyi8S9ySj1FY4BeA1jX1xeJ0vG6WWQnug4LvGf5dKZBdQvHrg7XwXwmkBycRbsTCsyp6J2winABz/GxqxEXdp2JmS0BqIBUgnNp7GoxR+JGMtnC6QSHzFQ5Ruh+ZCW6Dou5b5ExTi2TELMf3GrCuhJVDtu3r1LQrx1evXx9ImNRWeB/AtEvHoDHo9wVpoB6T4OJBGVLxye8tIaAUEfBjQBdFIaAOEfGCHuiKaCF0D0QCdEA2EFkBagCmgNVFfaA4k+jJAW6K20BgI+pQB2hN1haZAqg8C2hE1hWZAmEf22RH1hEZAxKcDtCFqCU2AGj4J0IKoI9QHYjxtnwVRQ6gN1PKpgMZEulATiPIMfaz+aEQkC7WAOA/2kYCGRKpQAyjhWfkMG5UoJANlPFufWYo0IREo5SE+LSCReEtbSAOeg+8tYqPe0hQ6ALryGaRIEFoDEZ6RTz9FtdAWiPlMgbpEpdAOiPLMfbpEldAKOB2fJlEhtADiPFufHlEuNAZKeA58WkSp0BAo47nx6RBlQhOgVOfOp0GUCPWB58fjRdz6caEmUKFz7iMTUaEGUImbio9MRIREIAU3JR6ViD0/dPJC7JR9RCIiVPmowGnyqERY+LEL4LR5RCIs/Lc18Dx4NCIs/OV9K+B58Xgptv55GJj7QCZUAM+Tx0ueIjJocrk3ZsDz1qmJWIaSNkWBM9HFJWlUNMLcO1iIMHB2urjQFOdxIRaiCJwxblAYsYEDkQ0jBZw1K1lwozaQrWJYwK4/As7aAxSU4iI6ZoZLUSAy4KwheAnE+YZkEY4a9c3lAQrExYYiwbh+efPm0gBTxPlFQoCDTmXGofJ96uWSabkg8h81ubi42GgsymdMqj745T///ZjVu2/95sLXh/9r8FJNGFb/By8hKUhARXIR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latin typeface="Roboto" panose="02000000000000000000" pitchFamily="2" charset="0"/>
            </a:endParaRPr>
          </a:p>
        </p:txBody>
      </p:sp>
      <p:sp>
        <p:nvSpPr>
          <p:cNvPr id="6" name="AutoShape 14" descr="data:image/png;base64,iVBORw0KGgoAAAANSUhEUgAAAOEAAADhCAMAAAAJbSJIAAABa1BMVEX////x8fH/4FEeo2LT09Mdo2IfpGPcSTzcSj0gpGTv7+8comFIifRHiPTcSDzcSz5JifTdTUAhpGTcSz/dTkGALCcAnWLm5ub49vH/5FGzx1j28vRDgODY2Nih1brQ0NDG1PJ+oNQ/snr/4z8+hvoAoFrS09mBwp+Vyaz/30D17tLe17owfvQAp2Pk6+ctfPTgYFbiZlzeV0zleG/mSEHB281ouI3V5NzdQTP1z8zoi4TqmZPxvLj87+7urqnlfnWJLyrBQjdWs4KqOjHaOSmp0bt4vphmuIzGOD1Mr3zhokjOvbzJNSfozlD55OPtqKOZ2LvQrp9ipXOniGjzx8RNnGTQeWh8k2aJkGezgGSgNzCJMCu1c1bIZVDXWkw1nGCRdlBWjFmrYEdugVPKW1LXm5euWETRiYXQbEDSgUTcq6jDUT7JcWvvwEy/KBflq0nUq4zBaWO8Nyzz33rv46DmyTro1X7iy1usvd1ELJRjAAAQGklEQVR4nNXd/V8bxxEHYMnldCfknCwkh7iq7IbmKiUNVIIIZDDGMm92IeTNiVs3cd6gTh3Xrd247Z/f3dPb3e3M7uyLEMwnv9ixEx6+s7N7L0Aud+Hr5PadT7Y2d9Z47Wxu3b1z+2TWH5K72n70yVqHVbu9Oqp2u81+Y+eT29uz/uDs6+Qu0zFaLfCDoDysIAh8v8agnfbO3Uud5TbnrdbCIKhmizt9zmx31u7UZ/2BGtbJJuf55bLAGwjLAyVDtrcuY5C3dzptxqtUKhBwJOTlh7V2e/OyGU92OqvlgPsQYYLIF2V59XIZtzc77XJQGZVSyCdPsNreujTr8Q7rz3KloiVkxkq782jWHzqptnc6tXKtRheOiAFbj5uXIMZHndWgUjMSBn642rk9a4Cqtto8QENhwMfq3VkTpFXfaZcrNQshq/bmrBWS2l5bDWqjMhWGq2sXdjGesD2wZi3ki/GCHsgZsFqzEw6Ifu1iEk86tVRZCMMLSdzOAFVCccufCDnxwq3FehZoJWTEtVmLsrVTq7gUMuIF2zS2UkNGc0OEhIyIbv0r3f2b51yffiYCrYXhKniAe+fm/aXzr8/bItBeGLaBafMp+98tUKs4qcK4fjUuD6wSUMtros+F0BeWYleDp/UZKEg/A8tfrE5HGFYy14s3nfrowi+hHnUiDNtTBVKFy19BPjfCcCsB3HcNJAqXH4M96khYntyeWnEOpArXwB51JOxNhs1hcTbC5T/DPkfC0B+F2HUPJAo7SISOhL2dUYSFGQkfYxFanktHwjAchLgyVaBEuPwVFqErYW8wTvejGQk/Rwapwwz9+OzWnFGGy39BIwSElaBcrdaq1YA/jipThb07XHh/qoMGPLYOMmyjwKywEtR2n1wf1JPdWkAWhh0uJG+GhcHR2SN8RijCx3iEaWGl0r93PVn3+n5AFPb4rCHpvChauH/Q4nVwuBRFJTmTIFz+OqQJg/5fr2eLGQWhDwn37pKEXrTQ7K7UJ7XSbS1JkYplGAvxOZMSVp4IPl67wxgVwl6HIPSigw2mys8nKl+vb7Q83EgQfv8RBVip3gOBLMbBywsKYdjbVgk9rzVfz/OaT1e+nr/plVRAdJQuf0Fq0hriGxMVQn/vtlxYjJpDXxbIqz7fjMCthiL8hjRoxCWYIPoEId/0ZQEubQx9oJAZNxagGAmDpkBahvAanKxFgrAjE0YHeTmQ9Wp+HTgSEYRfSpbhWNiXAq9f7yf2CkQY9iTCaH/sw4A8xpZIVA+a5ccUoQLI+lQp9PdOUGHUnQAlwvz8QnYtqpYhF34nGTQj4a5KmAoRHKU+HzV2wPqKACQJv5YMmhoxwnSIiJAdTdUtKhEyoCdpUvxE8032UYUIVK1CXlVfKdyChVFLBOaHJ5qEN08GZoVP1RHKB+mgdn3pMuTCTVBYuJ8F8lPMfnP9cL3Z6s6PkGCCNKEEOBQGsr1wVE/UwjVQGK2kgfn6RrMQRYN78xE/xuVRIElY+MjFMmQlF/JftCFhahHGlPUoafGi+xt1uEVTQPzyd0EtpCzD69cDXyVcBYTFpQxwP8pSPPZJgIGkCL1vXQmrKqFfA4TJjYIDD6A7OVFzCQTaCzVGKUVYFoXFh2ngIXyryoPv7yibdOrCUClMRIgmiBcJKF2HWsKyUgh0qVef+Pga1AIShZ5aKLk0TJS0SWPhU0HoNRNXhPkVAjB5qU9rUm+ZcHVIAT5RCkNxP4y6iXNM/RAeJ+YRDoX4mYZ4cTioXeWgAc40UeIgmt8w71Fpky5/oxZqnUtxoXAuZQe2xMH6IBNhUfL+gYdGCAh/IDyzUAPvAUeazDLs3c0KvVZCOJ+JsHi/iRfbH9URjoTfEYSE60O1cO9RVljanwjz3Yyw1Krj1SqRI/QKP36kBFaqJhEKQuEanw2aSZO2SoIQv1Tcj5AIIeGXBKEyxMklvkQo3KeJNhLCdY8uZIFT5wwvyuPfALsdPKgn0OVvZtCET0XhSkL4sGgqlEeI3y9NAlnRelQ2Sp8BwkTjLekINxChOGc8/FZUWig92FTVN2niQSPN0FioitArIM8tMhnixHvVQBFhfKLZE59bmHcpIgQjRBdiRljFHs08CeBHh1nhU/HZk3TSREQhEmFSuPxDQACyCqCJ2veRh6PZZXgGCGW7hVQ4mTQEYMn7EVqIgJDFmDXulgPs8W9GuAc8A5bu+FLhvp6wBLUpJOSvJ/THx/B7u/2A9HA0btLXOUDYTCDy4o6fT1VCWG9FdCA7zUJtCgNjZFDts6qWx1/WTVmGcZMKJ++HkpN3sZA+cKda+qCkEWEJbFNcOHiLppp4DYMgDOMmFa+e0tNjIUNMVjH5Z+tLnk6EjNgX7uzLhVX1mzTpZdg7zYHCRC7iNE037XrqOkQESiJkbSps+jCwAgopTbr3CBR6B8mFKL2LkdxZxqOUGmHJ+5YmNIuQN+lxDhSyi/xk70nuRJUOk0u2WdKLUJw1FcfCwZyBhPvJ3sPvJhZLK8l+9gpU4EjofV8lRAg3KWEZhi/riLC4lNr0sDvChaibbOdBk6JAIEIW4t+qU2xSflkBC9OzJk4RuL3tpYDs81DSjTAOsTK1Jg1fbqPCTIjQk5lCtLCR/EPDQ6kekIcIC2GgnnAcIfh0LXM440/XSokcvShqpR9919dL1B5NCpMhTi1CSFhMXkLFEdU3mow1OMdE0VJrPv0pGERY0I2w9Pavf6pOK8KznES4UFjKnrCHT7nX1w9a/DXFzLsL8XkGB2LCt3994x8PxK/BdyEc7YWYcCE6EC8ixm8qCK9m1JtChETglRt/r9o1KSI8fq4QLkQ38eskAdilA700kNUwRMcR9nMqYWbflwI3ooJBjw6BN/70oKIboVr48rZaSCbWV0r0RehlgYz4c9UiQuTV4Bc5gjB+a4iSoB3wSjxsHM+Zl9sk4UJ0OK+Mka1BORDu0QnwCh82ekClMDlm5O95l4pdeYz1vDhFJUAPArLqK79vEiHChPA0RxWyrX99BTfm690FF8Ab/3zgNMKXJ3QhizFqwka2O3Yfih1KWYQZICP+VDWLEBQeP8sJwsKC+JLoOMZSdNjNp08xefbrlf0l7pMDQaEAvHLjyoOyHKjTpP2cKFRUKSqt72+kv6LkYRT7nAAHm6KrJn0pfDsFtZAlHJ+3Dw/4w+z1h+wMHgH31cyBkz7VixASCj1K/Lon/g7C+OZDAXw+oQB6MuC4T40j9NEeJQqLUGV95sBRn9pHKPYoSQj6nAKHfWodIdCjaiHME30ZILQIJcC4TwkRKuYM0KMKIcJTBghGKAPG+z5CRICAMLvXK4SojhCgPjDuU8smPT6DgLBQopsWkFXfMsJTEJgVym2wzxHwxr9eQ31Kj3AOFqpJKp8j4Pt/aLwILSI8frbiQEjxGQN/PzfXB7+3NS3C07lFayHkcwpsHB1n+5QQ4UB4fGQrBHmizwbIiM98wwiPzxp2QtinClAXOCf0KTnC08achRDhKQMcCLWA2T6lzhnWo8ZCjDcVYLZPqRHyHjUT4jzA5wLI+9TXj5D3qL5QoiP5DIGsTwPtCI/mNIVSHOwDAzQAMuJ43y8TIxz0KCosMM/4H1JBPnfAxDylRjjoUVyoWSSfFbDx/FgKFCI8mnMoBH1ugYz4KtSIsPes4U5I9FkC5+ZuvQ7oPdof/zVbIcybBnCucRaSxowfP4ZpuBHSffZARjz1qRG+GgNthBgPDdASGG+KxAhvzdkKcR0eoC0w3hQ1x4yZUKaDv1uwI2A8bFQ7hZ8aM/pCuU7mcwHkwyYg9OjzRIRkoYqG+nSAH9QbKG5IHH1PNgzoJ04zUiEJpOEjAvN5BZGdbAJVj45PM46FoE8bqCYOdgxJhL0X6f+EGyHMg9+ykANVxMGOoRGhEyHiMwMqia98KTC1UzgRYjzxVS4iUEHkIcrGTHKzdyBEedm3DXWAKuKrUCdCGyHOswTKiSxE+Cth4QhNhTJd9o1ffaCCmAxRGaGJUK7L/DwHM6CcmAgxAwQi1BOqbILPGCglNk5DpEeBCElCCgzi2QBlxMZRzweBwl4oEdJREp8VUEr8GRb2XgF/x51Q8FkCJcTG8x4YYe9oekKRZw+UpchnjQAM+9BfcCGEeC6AOLHxrAdFeDYVIcwjAX+nAuJEtmGIEQJbhbUQ49GA7/72HZUQI7INQwBmL5vshTiPCHzvPWMimzVZYLgHbBXGQhmODrx61Zw4dywIwTljIFThdIAWxMaLXgYInWf0hBSaLtCc2PislwZiTYoJ6Rw7oEWKYUb4FGln90I9oDFx3KZDILwZTkOoCzQljqZpqGhS50J9oHGKx0kgNkmdC02AhkR2qZ8QYpPUtdAMaEZsnPWSPwAIa1K3QlOgGfFoL/m1dxjQqdAcaERs1CbAzNOYKQltgCZEtl9MmhTbK1wK7YAmxOcTIbpXOBTaAg2IR3sTIQp0JrQH6hMbVcIydCV0Abx69UM94mQh4ruhK6ET4LVrmkS2I46Ez6fcpY6A2sSjodCXDBonQmdAXeKtwahhG7/kGYADoQvgtVFpERvBUCgZNA6EToF6xMZpDPRlg8Ze6BioRWw86w2/1+MUhQ6A1zJFJ/Jhyi8S9ySj1FY4BeA1jX1xeJ0vG6WWQnug4LvGf5dKZBdQvHrg7XwXwmkBycRbsTCsyp6J2winABz/GxqxEXdp2JmS0BqIBUgnNp7GoxR+JGMtnC6QSHzFQ5Ruh+ZCW6Dou5b5ExTi2TELMf3GrCuhJVDtu3r1LQrx1evXx9ImNRWeB/AtEvHoDHo9wVpoB6T4OJBGVLxye8tIaAUEfBjQBdFIaAOEfGCHuiKaCF0D0QCdEA2EFkBagCmgNVFfaA4k+jJAW6K20BgI+pQB2hN1haZAqg8C2hE1hWZAmEf22RH1hEZAxKcDtCFqCU2AGj4J0IKoI9QHYjxtnwVRQ6gN1PKpgMZEulATiPIMfaz+aEQkC7WAOA/2kYCGRKpQAyjhWfkMG5UoJANlPFufWYo0IREo5SE+LSCReEtbSAOeg+8tYqPe0hQ6ALryGaRIEFoDEZ6RTz9FtdAWiPlMgbpEpdAOiPLMfbpEldAKOB2fJlEhtADiPFufHlEuNAZKeA58WkSp0BAo47nx6RBlQhOgVOfOp0GUCPWB58fjRdz6caEmUKFz7iMTUaEGUImbio9MRIREIAU3JR6ViD0/dPJC7JR9RCIiVPmowGnyqERY+LEL4LR5RCIs/Lc18Dx4NCIs/OV9K+B58Xgptv55GJj7QCZUAM+Tx0ueIjJocrk3ZsDz1qmJWIaSNkWBM9HFJWlUNMLcO1iIMHB2urjQFOdxIRaiCJwxblAYsYEDkQ0jBZw1K1lwozaQrWJYwK4/As7aAxSU4iI6ZoZLUSAy4KwheAnE+YZkEY4a9c3lAQrExYYiwbh+efPm0gBTxPlFQoCDTmXGofJ96uWSabkg8h81ubi42GgsymdMqj745T///ZjVu2/95sLXh/9r8FJNGFb/By8hKUhARXIRAAAAAElFTkSuQmC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latin typeface="Roboto" panose="02000000000000000000" pitchFamily="2" charset="0"/>
            </a:endParaRPr>
          </a:p>
        </p:txBody>
      </p:sp>
      <p:sp>
        <p:nvSpPr>
          <p:cNvPr id="7" name="AutoShape 2" descr="Training Google Earth Engine Myanmar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latin typeface="Roboto" panose="02000000000000000000" pitchFamily="2" charset="0"/>
            </a:endParaRP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6A6CDE-8DD0-4A12-AAD0-EE00656B70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543" y="188640"/>
            <a:ext cx="2013481" cy="982800"/>
          </a:xfrm>
          <a:prstGeom prst="rect">
            <a:avLst/>
          </a:prstGeom>
        </p:spPr>
      </p:pic>
      <p:pic>
        <p:nvPicPr>
          <p:cNvPr id="18" name="Obrázek 17" descr="Obsah obrázku text, podepsat, lékárnička, indikátor&#10;&#10;Popis byl vytvořen automaticky">
            <a:extLst>
              <a:ext uri="{FF2B5EF4-FFF2-40B4-BE49-F238E27FC236}">
                <a16:creationId xmlns:a16="http://schemas.microsoft.com/office/drawing/2014/main" id="{442A189B-01C1-4CAF-AC3D-2ADC0D79F8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8640"/>
            <a:ext cx="900000" cy="900000"/>
          </a:xfrm>
          <a:prstGeom prst="rect">
            <a:avLst/>
          </a:prstGeom>
        </p:spPr>
      </p:pic>
      <p:pic>
        <p:nvPicPr>
          <p:cNvPr id="25" name="Obrázek 24" descr="Obsah obrázku text&#10;&#10;Popis byl vytvořen automaticky">
            <a:hlinkClick r:id="rId4"/>
            <a:extLst>
              <a:ext uri="{FF2B5EF4-FFF2-40B4-BE49-F238E27FC236}">
                <a16:creationId xmlns:a16="http://schemas.microsoft.com/office/drawing/2014/main" id="{1F7952E1-FA47-47C8-8F47-BB581DEA13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753" y="5121328"/>
            <a:ext cx="4616493" cy="1260000"/>
          </a:xfrm>
          <a:prstGeom prst="rect">
            <a:avLst/>
          </a:prstGeom>
        </p:spPr>
      </p:pic>
      <p:pic>
        <p:nvPicPr>
          <p:cNvPr id="16" name="Picture 2" descr="https://encrypted-tbn0.gstatic.com/images?q=tbn%3AANd9GcQOZsjnR3GwRG3JFqo2_nven9rrhCe6tgiMciiP-nPdBb0-dMUe&amp;usqp=CAU">
            <a:extLst>
              <a:ext uri="{FF2B5EF4-FFF2-40B4-BE49-F238E27FC236}">
                <a16:creationId xmlns:a16="http://schemas.microsoft.com/office/drawing/2014/main" id="{4E240E3D-FEA2-4885-ABED-B3C8EA215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861" y="3107910"/>
            <a:ext cx="336232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encrypted-tbn0.gstatic.com/images?q=tbn%3AANd9GcTdIP7P5gzUWn2IGRCA_nn1In3mcywRJ2OIKs_w3CwEJen3NAGs&amp;usqp=CAU">
            <a:extLst>
              <a:ext uri="{FF2B5EF4-FFF2-40B4-BE49-F238E27FC236}">
                <a16:creationId xmlns:a16="http://schemas.microsoft.com/office/drawing/2014/main" id="{B0133C8E-BD52-4C69-9260-B5FCC0CAC8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9" t="20447" r="28107" b="21100"/>
          <a:stretch/>
        </p:blipFill>
        <p:spPr bwMode="auto">
          <a:xfrm>
            <a:off x="6976683" y="4041208"/>
            <a:ext cx="108012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s://encrypted-tbn0.gstatic.com/images?q=tbn%3AANd9GcSlrBzVppN6snJEoMGGSsTDbJ9fx5d6_BIFkDPSNSmkbP0SHnzA&amp;usqp=CAU">
            <a:extLst>
              <a:ext uri="{FF2B5EF4-FFF2-40B4-BE49-F238E27FC236}">
                <a16:creationId xmlns:a16="http://schemas.microsoft.com/office/drawing/2014/main" id="{65938D7C-E63C-43F6-B565-6138017C5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10" y="404120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s://encrypted-tbn0.gstatic.com/images?q=tbn%3AANd9GcSZci67zuEWS60VGnWGDqK9ew-bCvOphJKVaTzvEKZNd21XDNL2&amp;usqp=CAU">
            <a:extLst>
              <a:ext uri="{FF2B5EF4-FFF2-40B4-BE49-F238E27FC236}">
                <a16:creationId xmlns:a16="http://schemas.microsoft.com/office/drawing/2014/main" id="{203573ED-B3A9-45B5-826E-51CD6112B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68" y="2540403"/>
            <a:ext cx="1135013" cy="11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5" descr="D:\gm.png">
            <a:extLst>
              <a:ext uri="{FF2B5EF4-FFF2-40B4-BE49-F238E27FC236}">
                <a16:creationId xmlns:a16="http://schemas.microsoft.com/office/drawing/2014/main" id="{2675336B-9BAE-4AF8-B890-1EFFFDFF8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17" y="2572814"/>
            <a:ext cx="1135013" cy="11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Obrázek 21" descr="Obsah obrázku text, hodiny&#10;&#10;Popis byl vytvořen automaticky">
            <a:extLst>
              <a:ext uri="{FF2B5EF4-FFF2-40B4-BE49-F238E27FC236}">
                <a16:creationId xmlns:a16="http://schemas.microsoft.com/office/drawing/2014/main" id="{260B9CFD-470B-472B-B42A-5A2366DE9C0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54" y="212649"/>
            <a:ext cx="1277115" cy="982982"/>
          </a:xfrm>
          <a:prstGeom prst="rect">
            <a:avLst/>
          </a:prstGeom>
        </p:spPr>
      </p:pic>
      <p:pic>
        <p:nvPicPr>
          <p:cNvPr id="23" name="Obrázek 22" descr="Obsah obrázku text, hodiny&#10;&#10;Popis byl vytvořen automaticky">
            <a:extLst>
              <a:ext uri="{FF2B5EF4-FFF2-40B4-BE49-F238E27FC236}">
                <a16:creationId xmlns:a16="http://schemas.microsoft.com/office/drawing/2014/main" id="{A96417C8-A2E6-4AA1-A1E7-5A96EDF6567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10" y="204577"/>
            <a:ext cx="1277115" cy="98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9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Sansation" panose="02000000000000000000" pitchFamily="2" charset="0"/>
              </a:rPr>
              <a:t>Google My </a:t>
            </a:r>
            <a:r>
              <a:rPr lang="cs-CZ" b="1" dirty="0" err="1">
                <a:latin typeface="Sansation" panose="02000000000000000000" pitchFamily="2" charset="0"/>
              </a:rPr>
              <a:t>Maps</a:t>
            </a:r>
            <a:r>
              <a:rPr lang="cs-CZ" b="1" dirty="0">
                <a:latin typeface="Sansation" panose="02000000000000000000" pitchFamily="2" charset="0"/>
              </a:rPr>
              <a:t> – o co jde?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On-line prostředí pro tvorbu vlastních interaktivních map</a:t>
            </a:r>
          </a:p>
          <a:p>
            <a:r>
              <a:rPr lang="en-GB" sz="2400" u="sng" dirty="0">
                <a:hlinkClick r:id="rId2"/>
              </a:rPr>
              <a:t>https://www.google.com/maps/about/mymaps/</a:t>
            </a:r>
            <a:endParaRPr lang="cs-CZ" sz="2400" u="sng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2564904"/>
            <a:ext cx="6840760" cy="361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96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Sansation" panose="02000000000000000000" pitchFamily="2" charset="0"/>
              </a:rPr>
              <a:t>Návody na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dirty="0"/>
              <a:t>Skvělá, krátká a velmi návodná videa najdete zde</a:t>
            </a:r>
            <a:r>
              <a:rPr lang="en-GB" sz="2800" dirty="0"/>
              <a:t>: </a:t>
            </a:r>
            <a:endParaRPr lang="cs-CZ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u="sng" dirty="0">
                <a:hlinkClick r:id="rId2"/>
              </a:rPr>
              <a:t>https://sites.google.com/mrpiercey.com/resources/geo/my-maps</a:t>
            </a:r>
            <a:endParaRPr lang="cs-CZ" sz="1800" dirty="0"/>
          </a:p>
          <a:p>
            <a:endParaRPr lang="cs-CZ" sz="2800" u="sng" dirty="0">
              <a:hlinkClick r:id="rId3"/>
            </a:endParaRPr>
          </a:p>
          <a:p>
            <a:r>
              <a:rPr lang="cs-CZ" sz="2800" dirty="0"/>
              <a:t>Tvorba interaktivní mapy – základy</a:t>
            </a:r>
            <a:endParaRPr lang="cs-CZ" sz="2800" dirty="0">
              <a:hlinkClick r:id="rId3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u="sng" dirty="0">
                <a:hlinkClick r:id="rId3"/>
              </a:rPr>
              <a:t>https://www.youtube.com/watch?v=lLJpcR5IK0g</a:t>
            </a:r>
            <a:r>
              <a:rPr lang="cs-CZ" sz="1800" dirty="0"/>
              <a:t> (15 min. video)</a:t>
            </a:r>
            <a:endParaRPr lang="cs-CZ" sz="1800" u="sng" dirty="0"/>
          </a:p>
          <a:p>
            <a:endParaRPr lang="cs-CZ" sz="2800" dirty="0"/>
          </a:p>
          <a:p>
            <a:r>
              <a:rPr lang="cs-CZ" sz="2800" dirty="0"/>
              <a:t>Něco navíc pro zvídavé hlavičky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>
                <a:hlinkClick r:id="rId4"/>
              </a:rPr>
              <a:t>https://www.youtube.com/watch?v=D-KOOYocYQk</a:t>
            </a:r>
            <a:endParaRPr lang="cs-CZ" sz="1800" dirty="0">
              <a:hlinkClick r:id="rId5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>
                <a:hlinkClick r:id="rId5"/>
              </a:rPr>
              <a:t>https://www.youtube.com/watch?v=5KtwMRedAbc&amp;list=RDCMUC2zHjOF9Womes-SEjdzTleA&amp;index=1</a:t>
            </a:r>
            <a:endParaRPr lang="cs-CZ" sz="24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4082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Sansation" panose="02000000000000000000" pitchFamily="2" charset="0"/>
              </a:rPr>
              <a:t>Zadání úkolu (U1)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/>
          </a:bodyPr>
          <a:lstStyle/>
          <a:p>
            <a:r>
              <a:rPr lang="cs-CZ" sz="2400" dirty="0"/>
              <a:t>Pokud ještě nemáte, vytvořte si vlastní </a:t>
            </a:r>
            <a:r>
              <a:rPr lang="en-GB" sz="2400" dirty="0"/>
              <a:t>"</a:t>
            </a:r>
            <a:r>
              <a:rPr lang="en-GB" sz="2400" dirty="0">
                <a:hlinkClick r:id="rId2"/>
              </a:rPr>
              <a:t>Google </a:t>
            </a:r>
            <a:r>
              <a:rPr lang="cs-CZ" sz="2400" dirty="0">
                <a:hlinkClick r:id="rId2"/>
              </a:rPr>
              <a:t>účet</a:t>
            </a:r>
            <a:r>
              <a:rPr lang="en-GB" sz="2400" dirty="0"/>
              <a:t>" </a:t>
            </a:r>
            <a:r>
              <a:rPr lang="cs-CZ" sz="2400" dirty="0"/>
              <a:t>a přihlaste se do něj </a:t>
            </a:r>
          </a:p>
          <a:p>
            <a:r>
              <a:rPr lang="cs-CZ" sz="2400" dirty="0"/>
              <a:t>Na Google disku můžete vytvářet různé typy souborů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jedním z nich je mapa (</a:t>
            </a:r>
            <a:r>
              <a:rPr lang="cs-CZ" sz="2000" b="1" i="1" dirty="0"/>
              <a:t>Moje mapy Google</a:t>
            </a:r>
            <a:r>
              <a:rPr lang="cs-CZ" sz="2000" dirty="0"/>
              <a:t>)</a:t>
            </a:r>
          </a:p>
          <a:p>
            <a:r>
              <a:rPr lang="cs-CZ" sz="2400" dirty="0"/>
              <a:t>Nastudujte si dříve uvedené tutoriály k tvorbě </a:t>
            </a:r>
            <a:r>
              <a:rPr lang="cs-CZ" sz="2400" b="1" dirty="0"/>
              <a:t>Google My </a:t>
            </a:r>
            <a:r>
              <a:rPr lang="cs-CZ" sz="2400" b="1" dirty="0" err="1"/>
              <a:t>Maps</a:t>
            </a:r>
            <a:endParaRPr lang="cs-CZ" sz="2400" b="1" dirty="0"/>
          </a:p>
          <a:p>
            <a:endParaRPr lang="cs-CZ" sz="600" dirty="0"/>
          </a:p>
          <a:p>
            <a:r>
              <a:rPr lang="cs-CZ" sz="2400" dirty="0"/>
              <a:t>Vytvořte mapu, která: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ukáže cestu vedoucí od školy po zajímavých místech v blízkém okolí školy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bude obsahovat 2 vrstvy (může i více)</a:t>
            </a:r>
          </a:p>
          <a:p>
            <a:pPr lvl="2"/>
            <a:r>
              <a:rPr lang="cs-CZ" sz="1200" dirty="0"/>
              <a:t>minimálně jedna bodová vrstva – škola a zajímavá místa na trase (alespoň 3)</a:t>
            </a:r>
          </a:p>
          <a:p>
            <a:pPr lvl="2"/>
            <a:r>
              <a:rPr lang="cs-CZ" sz="1200" dirty="0"/>
              <a:t>minimálně jedna liniová vrstva – průběh trasy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bude veřejně sdílená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76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Sansation" panose="02000000000000000000" pitchFamily="2" charset="0"/>
              </a:rPr>
              <a:t>Zadání úkolu (U2)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525963"/>
          </a:xfrm>
        </p:spPr>
        <p:txBody>
          <a:bodyPr>
            <a:normAutofit/>
          </a:bodyPr>
          <a:lstStyle/>
          <a:p>
            <a:r>
              <a:rPr lang="cs-CZ" sz="2400" dirty="0"/>
              <a:t>Ke všem bodům vložte stručný text popisující prvek.</a:t>
            </a:r>
          </a:p>
          <a:p>
            <a:endParaRPr lang="cs-CZ" sz="2400" dirty="0"/>
          </a:p>
          <a:p>
            <a:r>
              <a:rPr lang="cs-CZ" sz="2400" dirty="0"/>
              <a:t>Všem bodovým prvkům změňte jejich vzhled tak, aby ikony vhodněji vyjadřovaly podstatu každého prvku.</a:t>
            </a:r>
          </a:p>
          <a:p>
            <a:endParaRPr lang="cs-CZ" sz="2400" dirty="0"/>
          </a:p>
          <a:p>
            <a:r>
              <a:rPr lang="cs-CZ" sz="2400" dirty="0"/>
              <a:t>Vybraným prvkům vložte do popisu internetový odkaz.</a:t>
            </a:r>
          </a:p>
          <a:p>
            <a:endParaRPr lang="cs-CZ" sz="2400" dirty="0"/>
          </a:p>
          <a:p>
            <a:r>
              <a:rPr lang="cs-CZ" sz="2400" dirty="0"/>
              <a:t>Bodu reprezentujícímu školu změňte obrázek na video.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481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Sansation" panose="02000000000000000000" pitchFamily="2" charset="0"/>
              </a:rPr>
              <a:t>Zadání úkolu (U3)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>
            <a:normAutofit/>
          </a:bodyPr>
          <a:lstStyle/>
          <a:p>
            <a:r>
              <a:rPr lang="cs-CZ" sz="2400" dirty="0"/>
              <a:t>Vyexportujte celou mapu do KMZ souboru.</a:t>
            </a:r>
          </a:p>
          <a:p>
            <a:endParaRPr lang="cs-CZ" sz="600" dirty="0"/>
          </a:p>
          <a:p>
            <a:r>
              <a:rPr lang="cs-CZ" sz="2400" dirty="0"/>
              <a:t>Spusťte si v internetovém prohlížeči aplikaci Google </a:t>
            </a:r>
            <a:r>
              <a:rPr lang="cs-CZ" sz="2400" dirty="0" err="1"/>
              <a:t>Earth</a:t>
            </a:r>
            <a:r>
              <a:rPr lang="cs-CZ" sz="2400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hlinkClick r:id="rId2"/>
              </a:rPr>
              <a:t>https://earth.google.com/web/</a:t>
            </a:r>
            <a:endParaRPr lang="cs-CZ" sz="2000" dirty="0"/>
          </a:p>
          <a:p>
            <a:endParaRPr lang="cs-CZ" sz="600" dirty="0"/>
          </a:p>
          <a:p>
            <a:r>
              <a:rPr lang="cs-CZ" sz="2400" dirty="0"/>
              <a:t>V levém menu zvolte </a:t>
            </a:r>
            <a:r>
              <a:rPr lang="cs-CZ" sz="2400" b="1" i="1" dirty="0"/>
              <a:t>Projekty</a:t>
            </a:r>
            <a:r>
              <a:rPr lang="cs-CZ" sz="2400" dirty="0"/>
              <a:t> – </a:t>
            </a:r>
            <a:r>
              <a:rPr lang="cs-CZ" sz="2400" b="1" i="1" dirty="0"/>
              <a:t>Nový projekt</a:t>
            </a:r>
            <a:r>
              <a:rPr lang="cs-CZ" sz="2400" dirty="0"/>
              <a:t> – </a:t>
            </a:r>
            <a:r>
              <a:rPr lang="cs-CZ" sz="2400" b="1" i="1" dirty="0"/>
              <a:t>Importovat soubor KML z počítače</a:t>
            </a:r>
            <a:r>
              <a:rPr lang="cs-CZ" sz="2400" dirty="0"/>
              <a:t> a následně vyhledejte a zvolte vámi vyexportovaný soubor s příponou KMZ.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v prostředí Google </a:t>
            </a:r>
            <a:r>
              <a:rPr lang="cs-CZ" sz="2000" dirty="0" err="1"/>
              <a:t>Earth</a:t>
            </a:r>
            <a:r>
              <a:rPr lang="cs-CZ" sz="2000" dirty="0"/>
              <a:t> by se měla objevit vaše trasa včetně všech bodů</a:t>
            </a:r>
          </a:p>
          <a:p>
            <a:endParaRPr lang="cs-CZ" sz="600" dirty="0"/>
          </a:p>
          <a:p>
            <a:r>
              <a:rPr lang="cs-CZ" sz="2400" dirty="0"/>
              <a:t>V levém menu zvolte </a:t>
            </a:r>
            <a:r>
              <a:rPr lang="cs-CZ" sz="2400" b="1" i="1" dirty="0"/>
              <a:t>Změřte vzdálenost a oblast</a:t>
            </a:r>
            <a:r>
              <a:rPr lang="cs-CZ" sz="2400" dirty="0"/>
              <a:t> a změřte délku vámi navržené trasy, dále obvod areálu školy a také jeho plochu</a:t>
            </a:r>
          </a:p>
        </p:txBody>
      </p:sp>
    </p:spTree>
    <p:extLst>
      <p:ext uri="{BB962C8B-B14F-4D97-AF65-F5344CB8AC3E}">
        <p14:creationId xmlns:p14="http://schemas.microsoft.com/office/powerpoint/2010/main" val="272549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Sansation" panose="02000000000000000000" pitchFamily="2" charset="0"/>
              </a:rPr>
              <a:t>Zadání úkolu (U3)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>
            <a:normAutofit/>
          </a:bodyPr>
          <a:lstStyle/>
          <a:p>
            <a:r>
              <a:rPr lang="cs-CZ" sz="2400" dirty="0"/>
              <a:t>V levém menu zvolte </a:t>
            </a:r>
            <a:r>
              <a:rPr lang="cs-CZ" sz="2400" b="1" i="1" dirty="0"/>
              <a:t>Projekty</a:t>
            </a:r>
            <a:r>
              <a:rPr lang="cs-CZ" sz="2400" dirty="0"/>
              <a:t> – </a:t>
            </a:r>
            <a:r>
              <a:rPr lang="cs-CZ" sz="2400" b="1" i="1" dirty="0"/>
              <a:t>Nový projekt</a:t>
            </a:r>
            <a:r>
              <a:rPr lang="cs-CZ" sz="2400" dirty="0"/>
              <a:t> – </a:t>
            </a:r>
            <a:r>
              <a:rPr lang="cs-CZ" sz="2400" b="1" dirty="0"/>
              <a:t>Vytvořit projekt na disku Google</a:t>
            </a:r>
            <a:r>
              <a:rPr lang="cs-CZ" sz="2400" dirty="0"/>
              <a:t> a následně projekt pojmenujte a stručně popište.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projekt se může zabývat např. zmapováním světového dědictví UNESCO v ČR</a:t>
            </a:r>
          </a:p>
          <a:p>
            <a:endParaRPr lang="cs-CZ" sz="600" dirty="0"/>
          </a:p>
          <a:p>
            <a:r>
              <a:rPr lang="cs-CZ" sz="2400" dirty="0"/>
              <a:t>Zvolte </a:t>
            </a:r>
            <a:r>
              <a:rPr lang="cs-CZ" sz="2400" b="1" i="1" dirty="0"/>
              <a:t>Nová funkce</a:t>
            </a:r>
            <a:r>
              <a:rPr lang="cs-CZ" sz="2400" i="1" dirty="0"/>
              <a:t> – </a:t>
            </a:r>
            <a:r>
              <a:rPr lang="cs-CZ" sz="2400" b="1" i="1" dirty="0"/>
              <a:t>Vyhledat místo</a:t>
            </a:r>
            <a:r>
              <a:rPr lang="cs-CZ" sz="2400" dirty="0"/>
              <a:t> a postupně po jednom vyhledejte všechny body zájmu.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seznam všech míst doporučujeme předem vyhledat na internetu</a:t>
            </a:r>
          </a:p>
          <a:p>
            <a:endParaRPr lang="cs-CZ" sz="600" dirty="0"/>
          </a:p>
          <a:p>
            <a:r>
              <a:rPr lang="cs-CZ" sz="2400" dirty="0"/>
              <a:t>Po nalezení vyhledávaného místa zvolte </a:t>
            </a:r>
            <a:r>
              <a:rPr lang="cs-CZ" sz="2400" b="1" i="1" dirty="0"/>
              <a:t>Přidat do projektu</a:t>
            </a:r>
            <a:r>
              <a:rPr lang="cs-CZ" sz="2400" dirty="0"/>
              <a:t> a následně zvolte </a:t>
            </a:r>
            <a:r>
              <a:rPr lang="cs-CZ" sz="2400" b="1" i="1" dirty="0"/>
              <a:t>Upravit místo</a:t>
            </a: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zde je možné kromě změny názvu, popisu a vzhledu ikony (obdobně jako v Google My </a:t>
            </a:r>
            <a:r>
              <a:rPr lang="cs-CZ" sz="1600" dirty="0" err="1"/>
              <a:t>Maps</a:t>
            </a:r>
            <a:r>
              <a:rPr lang="cs-CZ" sz="1600" dirty="0"/>
              <a:t>) nastavit také požadovaný pohled na dané místo pomocí nástroje </a:t>
            </a:r>
            <a:r>
              <a:rPr lang="cs-CZ" sz="1600" b="1" i="1" dirty="0"/>
              <a:t>Pořídit snímek</a:t>
            </a:r>
            <a:r>
              <a:rPr lang="cs-CZ" sz="1600" dirty="0"/>
              <a:t> (ovládání nastavení pohledu pomocí myši, případně společně se stiskem klávesy </a:t>
            </a:r>
            <a:r>
              <a:rPr lang="cs-CZ" sz="1600" i="1" dirty="0"/>
              <a:t>Shift</a:t>
            </a:r>
            <a:r>
              <a:rPr lang="cs-CZ" sz="1600" dirty="0"/>
              <a:t> nebo </a:t>
            </a:r>
            <a:r>
              <a:rPr lang="cs-CZ" sz="1600" i="1" dirty="0"/>
              <a:t>Ctrl</a:t>
            </a:r>
            <a:r>
              <a:rPr lang="cs-CZ" sz="1600" dirty="0"/>
              <a:t>)</a:t>
            </a:r>
          </a:p>
          <a:p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167825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Sansation" panose="02000000000000000000" pitchFamily="2" charset="0"/>
              </a:rPr>
              <a:t>Zadání úkolu (U3)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/>
          </a:bodyPr>
          <a:lstStyle/>
          <a:p>
            <a:r>
              <a:rPr lang="cs-CZ" sz="2400" dirty="0"/>
              <a:t>Vyhledejte další místo, ale tentokrát nejprve zapněte možnost </a:t>
            </a:r>
            <a:r>
              <a:rPr lang="cs-CZ" sz="2400" b="1" i="1" dirty="0"/>
              <a:t>Street </a:t>
            </a:r>
            <a:r>
              <a:rPr lang="cs-CZ" sz="2400" b="1" i="1" dirty="0" err="1"/>
              <a:t>View</a:t>
            </a:r>
            <a:r>
              <a:rPr lang="cs-CZ" sz="2400" dirty="0"/>
              <a:t> (ikona panáčka v pravém dolním rohu obrazovky)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v mapě se zvýrazní místa, ze kterých jsou k dispozici panoramatické snímky </a:t>
            </a:r>
          </a:p>
          <a:p>
            <a:endParaRPr lang="cs-CZ" sz="600" dirty="0"/>
          </a:p>
          <a:p>
            <a:r>
              <a:rPr lang="cs-CZ" sz="2400" dirty="0"/>
              <a:t>Klikněte na jedno takto zvýrazněné místo a pomocí myši nastavte vámi požadovaný pohled a v levém dolním rohu obrazovky zvolte </a:t>
            </a:r>
            <a:r>
              <a:rPr lang="cs-CZ" sz="2400" i="1" dirty="0"/>
              <a:t>Pořídit snímek</a:t>
            </a:r>
            <a:r>
              <a:rPr lang="cs-CZ" sz="2400" dirty="0"/>
              <a:t>. Dále probíhá úprava stejným způsobem jako minule.</a:t>
            </a:r>
          </a:p>
          <a:p>
            <a:endParaRPr lang="cs-CZ" sz="600" dirty="0"/>
          </a:p>
          <a:p>
            <a:r>
              <a:rPr lang="cs-CZ" sz="2400" dirty="0"/>
              <a:t>Postupně přidejte všechny zájmové body.</a:t>
            </a:r>
          </a:p>
          <a:p>
            <a:endParaRPr lang="cs-CZ" sz="800" b="1" i="1" dirty="0"/>
          </a:p>
          <a:p>
            <a:r>
              <a:rPr lang="cs-CZ" sz="2400" dirty="0"/>
              <a:t>V levém menu zvolte </a:t>
            </a:r>
            <a:r>
              <a:rPr lang="cs-CZ" sz="2400" b="1" i="1" dirty="0"/>
              <a:t>Projekty</a:t>
            </a:r>
            <a:r>
              <a:rPr lang="cs-CZ" sz="2400" dirty="0"/>
              <a:t> – </a:t>
            </a:r>
            <a:r>
              <a:rPr lang="cs-CZ" sz="2400" b="1" i="1" dirty="0"/>
              <a:t>Prezentovat</a:t>
            </a:r>
            <a:r>
              <a:rPr lang="cs-CZ" sz="24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Průvodce posunujete pomocí ovládání v levém dolním rohu obrazovky</a:t>
            </a:r>
          </a:p>
          <a:p>
            <a:pPr lvl="1"/>
            <a:endParaRPr lang="cs-CZ" sz="600" dirty="0"/>
          </a:p>
          <a:p>
            <a:r>
              <a:rPr lang="cs-CZ" sz="2400" dirty="0"/>
              <a:t>Po ukončení prezentace zvolte </a:t>
            </a:r>
            <a:r>
              <a:rPr lang="cs-CZ" sz="2400" b="1" i="1" dirty="0"/>
              <a:t>Sdílet projekt</a:t>
            </a:r>
            <a:r>
              <a:rPr lang="cs-CZ" sz="2400" dirty="0"/>
              <a:t>.</a:t>
            </a:r>
          </a:p>
          <a:p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2470158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589</Words>
  <Application>Microsoft Office PowerPoint</Application>
  <PresentationFormat>Předvádění na obrazovce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Roboto</vt:lpstr>
      <vt:lpstr>Sansation</vt:lpstr>
      <vt:lpstr>Motiv systému Office</vt:lpstr>
      <vt:lpstr>Tvorba interaktivní mapy pomocí Google My Maps</vt:lpstr>
      <vt:lpstr>Google My Maps – o co jde?</vt:lpstr>
      <vt:lpstr>Návody na práci</vt:lpstr>
      <vt:lpstr>Zadání úkolu (U1)</vt:lpstr>
      <vt:lpstr>Zadání úkolu (U2)</vt:lpstr>
      <vt:lpstr>Zadání úkolu (U3)</vt:lpstr>
      <vt:lpstr>Zadání úkolu (U3)</vt:lpstr>
      <vt:lpstr>Zadání úkolu (U3)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GISV_Google My Maps</dc:title>
  <dc:creator>Mgr. Petr Šimáček, Ph.D.</dc:creator>
  <cp:lastModifiedBy>Hana Švedová</cp:lastModifiedBy>
  <cp:revision>51</cp:revision>
  <dcterms:created xsi:type="dcterms:W3CDTF">2020-04-22T12:23:21Z</dcterms:created>
  <dcterms:modified xsi:type="dcterms:W3CDTF">2022-01-18T16:40:46Z</dcterms:modified>
</cp:coreProperties>
</file>