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3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6F-C9F8-4376-8F48-9AFD9D1C62A9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E86-1A9F-4447-A6DB-BB0A5D950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2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6F-C9F8-4376-8F48-9AFD9D1C62A9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E86-1A9F-4447-A6DB-BB0A5D950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48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6F-C9F8-4376-8F48-9AFD9D1C62A9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E86-1A9F-4447-A6DB-BB0A5D950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74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6F-C9F8-4376-8F48-9AFD9D1C62A9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E86-1A9F-4447-A6DB-BB0A5D950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74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6F-C9F8-4376-8F48-9AFD9D1C62A9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E86-1A9F-4447-A6DB-BB0A5D950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578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6F-C9F8-4376-8F48-9AFD9D1C62A9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E86-1A9F-4447-A6DB-BB0A5D950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83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6F-C9F8-4376-8F48-9AFD9D1C62A9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E86-1A9F-4447-A6DB-BB0A5D950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19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6F-C9F8-4376-8F48-9AFD9D1C62A9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E86-1A9F-4447-A6DB-BB0A5D950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37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6F-C9F8-4376-8F48-9AFD9D1C62A9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E86-1A9F-4447-A6DB-BB0A5D950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04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6F-C9F8-4376-8F48-9AFD9D1C62A9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E86-1A9F-4447-A6DB-BB0A5D950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651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6F-C9F8-4376-8F48-9AFD9D1C62A9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4E86-1A9F-4447-A6DB-BB0A5D950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51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7626F-C9F8-4376-8F48-9AFD9D1C62A9}" type="datetimeFigureOut">
              <a:rPr lang="cs-CZ" smtClean="0"/>
              <a:t>18.01.2022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4E86-1A9F-4447-A6DB-BB0A5D950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74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earthengine.google.com/timelapse/" TargetMode="External"/><Relationship Id="rId7" Type="http://schemas.openxmlformats.org/officeDocument/2006/relationships/hyperlink" Target="http://www.tacr.cz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e/timelaps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arthengine.google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arthengine.google.com/timelapse/" TargetMode="External"/><Relationship Id="rId7" Type="http://schemas.openxmlformats.org/officeDocument/2006/relationships/hyperlink" Target="https://www.youtube.com/watch?v=lLJpcR5IK0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4w6Mt6HTC2I" TargetMode="External"/><Relationship Id="rId5" Type="http://schemas.openxmlformats.org/officeDocument/2006/relationships/hyperlink" Target="https://www.youtube.com/watch?v=W2V_awzKDOg" TargetMode="External"/><Relationship Id="rId4" Type="http://schemas.openxmlformats.org/officeDocument/2006/relationships/hyperlink" Target="https://www.youtube.com/watch?v=qy6P4hrbvQQ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r.earthengine.google.com/#workspac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lobe-czech.cz/_files/userfiles/materialy_ke_stazeni/VP_metodika_2018_4mensi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2255" y="1484784"/>
            <a:ext cx="8746129" cy="1470025"/>
          </a:xfrm>
        </p:spPr>
        <p:txBody>
          <a:bodyPr>
            <a:noAutofit/>
          </a:bodyPr>
          <a:lstStyle/>
          <a:p>
            <a:r>
              <a:rPr lang="cs-CZ" sz="3200" b="1" dirty="0">
                <a:latin typeface="Roboto" panose="02000000000000000000" pitchFamily="2" charset="0"/>
                <a:ea typeface="Roboto" panose="02000000000000000000" pitchFamily="2" charset="0"/>
              </a:rPr>
              <a:t>Zhodnocení časoprostorového vývoje území</a:t>
            </a:r>
            <a:br>
              <a:rPr lang="cs-CZ" sz="3200" b="1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cs-CZ" sz="3200" b="1" dirty="0">
                <a:latin typeface="Roboto" panose="02000000000000000000" pitchFamily="2" charset="0"/>
                <a:ea typeface="Roboto" panose="02000000000000000000" pitchFamily="2" charset="0"/>
              </a:rPr>
              <a:t>pomocí Google </a:t>
            </a:r>
            <a:r>
              <a:rPr lang="cs-CZ" sz="3200" b="1" dirty="0" err="1">
                <a:latin typeface="Roboto" panose="02000000000000000000" pitchFamily="2" charset="0"/>
                <a:ea typeface="Roboto" panose="02000000000000000000" pitchFamily="2" charset="0"/>
              </a:rPr>
              <a:t>Earth</a:t>
            </a:r>
            <a:r>
              <a:rPr lang="cs-CZ" sz="3200" b="1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cs-CZ" sz="3200" b="1" dirty="0" err="1">
                <a:latin typeface="Roboto" panose="02000000000000000000" pitchFamily="2" charset="0"/>
                <a:ea typeface="Roboto" panose="02000000000000000000" pitchFamily="2" charset="0"/>
              </a:rPr>
              <a:t>Engine</a:t>
            </a:r>
            <a:endParaRPr lang="cs-CZ" sz="32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09576"/>
            <a:ext cx="6400800" cy="558032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Roboto" panose="02000000000000000000" pitchFamily="2" charset="0"/>
                <a:ea typeface="Roboto" panose="02000000000000000000" pitchFamily="2" charset="0"/>
                <a:hlinkClick r:id="rId3"/>
              </a:rPr>
              <a:t>https://earthengine.google.com/timelapse/</a:t>
            </a:r>
            <a:endParaRPr lang="cs-CZ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AutoShape 10" descr="data:image/png;base64,iVBORw0KGgoAAAANSUhEUgAAAOEAAADhCAMAAAAJbSJIAAABa1BMVEX////x8fH/4FEeo2LT09Mdo2IfpGPcSTzcSj0gpGTv7+8comFIifRHiPTcSDzcSz5JifTdTUAhpGTcSz/dTkGALCcAnWLm5ub49vH/5FGzx1j28vRDgODY2Nih1brQ0NDG1PJ+oNQ/snr/4z8+hvoAoFrS09mBwp+Vyaz/30D17tLe17owfvQAp2Pk6+ctfPTgYFbiZlzeV0zleG/mSEHB281ouI3V5NzdQTP1z8zoi4TqmZPxvLj87+7urqnlfnWJLyrBQjdWs4KqOjHaOSmp0bt4vphmuIzGOD1Mr3zhokjOvbzJNSfozlD55OPtqKOZ2LvQrp9ipXOniGjzx8RNnGTQeWh8k2aJkGezgGSgNzCJMCu1c1bIZVDXWkw1nGCRdlBWjFmrYEdugVPKW1LXm5euWETRiYXQbEDSgUTcq6jDUT7JcWvvwEy/KBflq0nUq4zBaWO8Nyzz33rv46DmyTro1X7iy1usvd1ELJRjAAAQGklEQVR4nNXd/V8bxxEHYMnldCfknCwkh7iq7IbmKiUNVIIIZDDGMm92IeTNiVs3cd6gTh3Xrd247Z/f3dPb3e3M7uyLEMwnv9ixEx6+s7N7L0Aud+Hr5PadT7Y2d9Z47Wxu3b1z+2TWH5K72n70yVqHVbu9Oqp2u81+Y+eT29uz/uDs6+Qu0zFaLfCDoDysIAh8v8agnfbO3Uud5TbnrdbCIKhmizt9zmx31u7UZ/2BGtbJJuf55bLAGwjLAyVDtrcuY5C3dzptxqtUKhBwJOTlh7V2e/OyGU92OqvlgPsQYYLIF2V59XIZtzc77XJQGZVSyCdPsNreujTr8Q7rz3KloiVkxkq782jWHzqptnc6tXKtRheOiAFbj5uXIMZHndWgUjMSBn642rk9a4Cqtto8QENhwMfq3VkTpFXfaZcrNQshq/bmrBWS2l5bDWqjMhWGq2sXdjGesD2wZi3ki/GCHsgZsFqzEw6Ifu1iEk86tVRZCMMLSdzOAFVCccufCDnxwq3FehZoJWTEtVmLsrVTq7gUMuIF2zS2UkNGc0OEhIyIbv0r3f2b51yffiYCrYXhKniAe+fm/aXzr8/bItBeGLaBafMp+98tUKs4qcK4fjUuD6wSUMtros+F0BeWYleDp/UZKEg/A8tfrE5HGFYy14s3nfrowi+hHnUiDNtTBVKFy19BPjfCcCsB3HcNJAqXH4M96khYntyeWnEOpArXwB51JOxNhs1hcTbC5T/DPkfC0B+F2HUPJAo7SISOhL2dUYSFGQkfYxFanktHwjAchLgyVaBEuPwVFqErYW8wTvejGQk/Rwapwwz9+OzWnFGGy39BIwSElaBcrdaq1YA/jipThb07XHh/qoMGPLYOMmyjwKywEtR2n1wf1JPdWkAWhh0uJG+GhcHR2SN8RijCx3iEaWGl0r93PVn3+n5AFPb4rCHpvChauH/Q4nVwuBRFJTmTIFz+OqQJg/5fr2eLGQWhDwn37pKEXrTQ7K7UJ7XSbS1JkYplGAvxOZMSVp4IPl67wxgVwl6HIPSigw2mys8nKl+vb7Q83EgQfv8RBVip3gOBLMbBywsKYdjbVgk9rzVfz/OaT1e+nr/plVRAdJQuf0Fq0hriGxMVQn/vtlxYjJpDXxbIqz7fjMCthiL8hjRoxCWYIPoEId/0ZQEubQx9oJAZNxagGAmDpkBahvAanKxFgrAjE0YHeTmQ9Wp+HTgSEYRfSpbhWNiXAq9f7yf2CkQY9iTCaH/sw4A8xpZIVA+a5ccUoQLI+lQp9PdOUGHUnQAlwvz8QnYtqpYhF34nGTQj4a5KmAoRHKU+HzV2wPqKACQJv5YMmhoxwnSIiJAdTdUtKhEyoCdpUvxE8032UYUIVK1CXlVfKdyChVFLBOaHJ5qEN08GZoVP1RHKB+mgdn3pMuTCTVBYuJ8F8lPMfnP9cL3Z6s6PkGCCNKEEOBQGsr1wVE/UwjVQGK2kgfn6RrMQRYN78xE/xuVRIElY+MjFMmQlF/JftCFhahHGlPUoafGi+xt1uEVTQPzyd0EtpCzD69cDXyVcBYTFpQxwP8pSPPZJgIGkCL1vXQmrKqFfA4TJjYIDD6A7OVFzCQTaCzVGKUVYFoXFh2ngIXyryoPv7yibdOrCUClMRIgmiBcJKF2HWsKyUgh0qVef+Pga1AIShZ5aKLk0TJS0SWPhU0HoNRNXhPkVAjB5qU9rUm+ZcHVIAT5RCkNxP4y6iXNM/RAeJ+YRDoX4mYZ4cTioXeWgAc40UeIgmt8w71Fpky5/oxZqnUtxoXAuZQe2xMH6IBNhUfL+gYdGCAh/IDyzUAPvAUeazDLs3c0KvVZCOJ+JsHi/iRfbH9URjoTfEYSE60O1cO9RVljanwjz3Yyw1Krj1SqRI/QKP36kBFaqJhEKQuEanw2aSZO2SoIQv1Tcj5AIIeGXBKEyxMklvkQo3KeJNhLCdY8uZIFT5wwvyuPfALsdPKgn0OVvZtCET0XhSkL4sGgqlEeI3y9NAlnRelQ2Sp8BwkTjLekINxChOGc8/FZUWig92FTVN2niQSPN0FioitArIM8tMhnixHvVQBFhfKLZE59bmHcpIgQjRBdiRljFHs08CeBHh1nhU/HZk3TSREQhEmFSuPxDQACyCqCJ2veRh6PZZXgGCGW7hVQ4mTQEYMn7EVqIgJDFmDXulgPs8W9GuAc8A5bu+FLhvp6wBLUpJOSvJ/THx/B7u/2A9HA0btLXOUDYTCDy4o6fT1VCWG9FdCA7zUJtCgNjZFDts6qWx1/WTVmGcZMKJ++HkpN3sZA+cKda+qCkEWEJbFNcOHiLppp4DYMgDOMmFa+e0tNjIUNMVjH5Z+tLnk6EjNgX7uzLhVX1mzTpZdg7zYHCRC7iNE037XrqOkQESiJkbSps+jCwAgopTbr3CBR6B8mFKL2LkdxZxqOUGmHJ+5YmNIuQN+lxDhSyi/xk70nuRJUOk0u2WdKLUJw1FcfCwZyBhPvJ3sPvJhZLK8l+9gpU4EjofV8lRAg3KWEZhi/riLC4lNr0sDvChaibbOdBk6JAIEIW4t+qU2xSflkBC9OzJk4RuL3tpYDs81DSjTAOsTK1Jg1fbqPCTIjQk5lCtLCR/EPDQ6kekIcIC2GgnnAcIfh0LXM440/XSokcvShqpR9919dL1B5NCpMhTi1CSFhMXkLFEdU3mow1OMdE0VJrPv0pGERY0I2w9Pavf6pOK8KznES4UFjKnrCHT7nX1w9a/DXFzLsL8XkGB2LCt3994x8PxK/BdyEc7YWYcCE6EC8ixm8qCK9m1JtChETglRt/r9o1KSI8fq4QLkQ38eskAdilA700kNUwRMcR9nMqYWbflwI3ooJBjw6BN/70oKIboVr48rZaSCbWV0r0RehlgYz4c9UiQuTV4Bc5gjB+a4iSoB3wSjxsHM+Zl9sk4UJ0OK+Mka1BORDu0QnwCh82ekClMDlm5O95l4pdeYz1vDhFJUAPArLqK79vEiHChPA0RxWyrX99BTfm690FF8Ab/3zgNMKXJ3QhizFqwka2O3Yfih1KWYQZICP+VDWLEBQeP8sJwsKC+JLoOMZSdNjNp08xefbrlf0l7pMDQaEAvHLjyoOyHKjTpP2cKFRUKSqt72+kv6LkYRT7nAAHm6KrJn0pfDsFtZAlHJ+3Dw/4w+z1h+wMHgH31cyBkz7VixASCj1K/Lon/g7C+OZDAXw+oQB6MuC4T40j9NEeJQqLUGV95sBRn9pHKPYoSQj6nAKHfWodIdCjaiHME30ZILQIJcC4TwkRKuYM0KMKIcJTBghGKAPG+z5CRICAMLvXK4SojhCgPjDuU8smPT6DgLBQopsWkFXfMsJTEJgVym2wzxHwxr9eQ31Kj3AOFqpJKp8j4Pt/aLwILSI8frbiQEjxGQN/PzfXB7+3NS3C07lFayHkcwpsHB1n+5QQ4UB4fGQrBHmizwbIiM98wwiPzxp2QtinClAXOCf0KTnC08achRDhKQMcCLWA2T6lzhnWo8ZCjDcVYLZPqRHyHjUT4jzA5wLI+9TXj5D3qL5QoiP5DIGsTwPtCI/mNIVSHOwDAzQAMuJ43y8TIxz0KCosMM/4H1JBPnfAxDylRjjoUVyoWSSfFbDx/FgKFCI8mnMoBH1ugYz4KtSIsPes4U5I9FkC5+ZuvQ7oPdof/zVbIcybBnCucRaSxowfP4ZpuBHSffZARjz1qRG+GgNthBgPDdASGG+KxAhvzdkKcR0eoC0w3hQ1x4yZUKaDv1uwI2A8bFQ7hZ8aM/pCuU7mcwHkwyYg9OjzRIRkoYqG+nSAH9QbKG5IHH1PNgzoJ04zUiEJpOEjAvN5BZGdbAJVj45PM46FoE8bqCYOdgxJhL0X6f+EGyHMg9+ykANVxMGOoRGhEyHiMwMqia98KTC1UzgRYjzxVS4iUEHkIcrGTHKzdyBEedm3DXWAKuKrUCdCGyHOswTKiSxE+Cth4QhNhTJd9o1ffaCCmAxRGaGJUK7L/DwHM6CcmAgxAwQi1BOqbILPGCglNk5DpEeBCElCCgzi2QBlxMZRzweBwl4oEdJREp8VUEr8GRb2XgF/x51Q8FkCJcTG8x4YYe9oekKRZw+UpchnjQAM+9BfcCGEeC6AOLHxrAdFeDYVIcwjAX+nAuJEtmGIEQJbhbUQ49GA7/72HZUQI7INQwBmL5vshTiPCHzvPWMimzVZYLgHbBXGQhmODrx61Zw4dywIwTljIFThdIAWxMaLXgYInWf0hBSaLtCc2PislwZiTYoJ6Rw7oEWKYUb4FGln90I9oDFx3KZDILwZTkOoCzQljqZpqGhS50J9oHGKx0kgNkmdC02AhkR2qZ8QYpPUtdAMaEZsnPWSPwAIa1K3QlOgGfFoL/m1dxjQqdAcaERs1CbAzNOYKQltgCZEtl9MmhTbK1wK7YAmxOcTIbpXOBTaAg2IR3sTIQp0JrQH6hMbVcIydCV0Abx69UM94mQh4ruhK6ET4LVrmkS2I46Ez6fcpY6A2sSjodCXDBonQmdAXeKtwahhG7/kGYADoQvgtVFpERvBUCgZNA6EToF6xMZpDPRlg8Ze6BioRWw86w2/1+MUhQ6A1zJFJ/Jhyi8S9ySj1FY4BeA1jX1xeJ0vG6WWQnug4LvGf5dKZBdQvHrg7XwXwmkBycRbsTCsyp6J2winABz/GxqxEXdp2JmS0BqIBUgnNp7GoxR+JGMtnC6QSHzFQ5Ruh+ZCW6Dou5b5ExTi2TELMf3GrCuhJVDtu3r1LQrx1evXx9ImNRWeB/AtEvHoDHo9wVpoB6T4OJBGVLxye8tIaAUEfBjQBdFIaAOEfGCHuiKaCF0D0QCdEA2EFkBagCmgNVFfaA4k+jJAW6K20BgI+pQB2hN1haZAqg8C2hE1hWZAmEf22RH1hEZAxKcDtCFqCU2AGj4J0IKoI9QHYjxtnwVRQ6gN1PKpgMZEulATiPIMfaz+aEQkC7WAOA/2kYCGRKpQAyjhWfkMG5UoJANlPFufWYo0IREo5SE+LSCReEtbSAOeg+8tYqPe0hQ6ALryGaRIEFoDEZ6RTz9FtdAWiPlMgbpEpdAOiPLMfbpEldAKOB2fJlEhtADiPFufHlEuNAZKeA58WkSp0BAo47nx6RBlQhOgVOfOp0GUCPWB58fjRdz6caEmUKFz7iMTUaEGUImbio9MRIREIAU3JR6ViD0/dPJC7JR9RCIiVPmowGnyqERY+LEL4LR5RCIs/Lc18Dx4NCIs/OV9K+B58Xgptv55GJj7QCZUAM+Tx0ueIjJocrk3ZsDz1qmJWIaSNkWBM9HFJWlUNMLcO1iIMHB2urjQFOdxIRaiCJwxblAYsYEDkQ0jBZw1K1lwozaQrWJYwK4/As7aAxSU4iI6ZoZLUSAy4KwheAnE+YZkEY4a9c3lAQrExYYiwbh+efPm0gBTxPlFQoCDTmXGofJ96uWSabkg8h81ubi42GgsymdMqj745T///ZjVu2/95sLXh/9r8FJNGFb/By8hKUhARXIR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12" descr="data:image/png;base64,iVBORw0KGgoAAAANSUhEUgAAAOEAAADhCAMAAAAJbSJIAAABa1BMVEX////x8fH/4FEeo2LT09Mdo2IfpGPcSTzcSj0gpGTv7+8comFIifRHiPTcSDzcSz5JifTdTUAhpGTcSz/dTkGALCcAnWLm5ub49vH/5FGzx1j28vRDgODY2Nih1brQ0NDG1PJ+oNQ/snr/4z8+hvoAoFrS09mBwp+Vyaz/30D17tLe17owfvQAp2Pk6+ctfPTgYFbiZlzeV0zleG/mSEHB281ouI3V5NzdQTP1z8zoi4TqmZPxvLj87+7urqnlfnWJLyrBQjdWs4KqOjHaOSmp0bt4vphmuIzGOD1Mr3zhokjOvbzJNSfozlD55OPtqKOZ2LvQrp9ipXOniGjzx8RNnGTQeWh8k2aJkGezgGSgNzCJMCu1c1bIZVDXWkw1nGCRdlBWjFmrYEdugVPKW1LXm5euWETRiYXQbEDSgUTcq6jDUT7JcWvvwEy/KBflq0nUq4zBaWO8Nyzz33rv46DmyTro1X7iy1usvd1ELJRjAAAQGklEQVR4nNXd/V8bxxEHYMnldCfknCwkh7iq7IbmKiUNVIIIZDDGMm92IeTNiVs3cd6gTh3Xrd247Z/f3dPb3e3M7uyLEMwnv9ixEx6+s7N7L0Aud+Hr5PadT7Y2d9Z47Wxu3b1z+2TWH5K72n70yVqHVbu9Oqp2u81+Y+eT29uz/uDs6+Qu0zFaLfCDoDysIAh8v8agnfbO3Uud5TbnrdbCIKhmizt9zmx31u7UZ/2BGtbJJuf55bLAGwjLAyVDtrcuY5C3dzptxqtUKhBwJOTlh7V2e/OyGU92OqvlgPsQYYLIF2V59XIZtzc77XJQGZVSyCdPsNreujTr8Q7rz3KloiVkxkq782jWHzqptnc6tXKtRheOiAFbj5uXIMZHndWgUjMSBn642rk9a4Cqtto8QENhwMfq3VkTpFXfaZcrNQshq/bmrBWS2l5bDWqjMhWGq2sXdjGesD2wZi3ki/GCHsgZsFqzEw6Ifu1iEk86tVRZCMMLSdzOAFVCccufCDnxwq3FehZoJWTEtVmLsrVTq7gUMuIF2zS2UkNGc0OEhIyIbv0r3f2b51yffiYCrYXhKniAe+fm/aXzr8/bItBeGLaBafMp+98tUKs4qcK4fjUuD6wSUMtros+F0BeWYleDp/UZKEg/A8tfrE5HGFYy14s3nfrowi+hHnUiDNtTBVKFy19BPjfCcCsB3HcNJAqXH4M96khYntyeWnEOpArXwB51JOxNhs1hcTbC5T/DPkfC0B+F2HUPJAo7SISOhL2dUYSFGQkfYxFanktHwjAchLgyVaBEuPwVFqErYW8wTvejGQk/Rwapwwz9+OzWnFGGy39BIwSElaBcrdaq1YA/jipThb07XHh/qoMGPLYOMmyjwKywEtR2n1wf1JPdWkAWhh0uJG+GhcHR2SN8RijCx3iEaWGl0r93PVn3+n5AFPb4rCHpvChauH/Q4nVwuBRFJTmTIFz+OqQJg/5fr2eLGQWhDwn37pKEXrTQ7K7UJ7XSbS1JkYplGAvxOZMSVp4IPl67wxgVwl6HIPSigw2mys8nKl+vb7Q83EgQfv8RBVip3gOBLMbBywsKYdjbVgk9rzVfz/OaT1e+nr/plVRAdJQuf0Fq0hriGxMVQn/vtlxYjJpDXxbIqz7fjMCthiL8hjRoxCWYIPoEId/0ZQEubQx9oJAZNxagGAmDpkBahvAanKxFgrAjE0YHeTmQ9Wp+HTgSEYRfSpbhWNiXAq9f7yf2CkQY9iTCaH/sw4A8xpZIVA+a5ccUoQLI+lQp9PdOUGHUnQAlwvz8QnYtqpYhF34nGTQj4a5KmAoRHKU+HzV2wPqKACQJv5YMmhoxwnSIiJAdTdUtKhEyoCdpUvxE8032UYUIVK1CXlVfKdyChVFLBOaHJ5qEN08GZoVP1RHKB+mgdn3pMuTCTVBYuJ8F8lPMfnP9cL3Z6s6PkGCCNKEEOBQGsr1wVE/UwjVQGK2kgfn6RrMQRYN78xE/xuVRIElY+MjFMmQlF/JftCFhahHGlPUoafGi+xt1uEVTQPzyd0EtpCzD69cDXyVcBYTFpQxwP8pSPPZJgIGkCL1vXQmrKqFfA4TJjYIDD6A7OVFzCQTaCzVGKUVYFoXFh2ngIXyryoPv7yibdOrCUClMRIgmiBcJKF2HWsKyUgh0qVef+Pga1AIShZ5aKLk0TJS0SWPhU0HoNRNXhPkVAjB5qU9rUm+ZcHVIAT5RCkNxP4y6iXNM/RAeJ+YRDoX4mYZ4cTioXeWgAc40UeIgmt8w71Fpky5/oxZqnUtxoXAuZQe2xMH6IBNhUfL+gYdGCAh/IDyzUAPvAUeazDLs3c0KvVZCOJ+JsHi/iRfbH9URjoTfEYSE60O1cO9RVljanwjz3Yyw1Krj1SqRI/QKP36kBFaqJhEKQuEanw2aSZO2SoIQv1Tcj5AIIeGXBKEyxMklvkQo3KeJNhLCdY8uZIFT5wwvyuPfALsdPKgn0OVvZtCET0XhSkL4sGgqlEeI3y9NAlnRelQ2Sp8BwkTjLekINxChOGc8/FZUWig92FTVN2niQSPN0FioitArIM8tMhnixHvVQBFhfKLZE59bmHcpIgQjRBdiRljFHs08CeBHh1nhU/HZk3TSREQhEmFSuPxDQACyCqCJ2veRh6PZZXgGCGW7hVQ4mTQEYMn7EVqIgJDFmDXulgPs8W9GuAc8A5bu+FLhvp6wBLUpJOSvJ/THx/B7u/2A9HA0btLXOUDYTCDy4o6fT1VCWG9FdCA7zUJtCgNjZFDts6qWx1/WTVmGcZMKJ++HkpN3sZA+cKda+qCkEWEJbFNcOHiLppp4DYMgDOMmFa+e0tNjIUNMVjH5Z+tLnk6EjNgX7uzLhVX1mzTpZdg7zYHCRC7iNE037XrqOkQESiJkbSps+jCwAgopTbr3CBR6B8mFKL2LkdxZxqOUGmHJ+5YmNIuQN+lxDhSyi/xk70nuRJUOk0u2WdKLUJw1FcfCwZyBhPvJ3sPvJhZLK8l+9gpU4EjofV8lRAg3KWEZhi/riLC4lNr0sDvChaibbOdBk6JAIEIW4t+qU2xSflkBC9OzJk4RuL3tpYDs81DSjTAOsTK1Jg1fbqPCTIjQk5lCtLCR/EPDQ6kekIcIC2GgnnAcIfh0LXM440/XSokcvShqpR9919dL1B5NCpMhTi1CSFhMXkLFEdU3mow1OMdE0VJrPv0pGERY0I2w9Pavf6pOK8KznES4UFjKnrCHT7nX1w9a/DXFzLsL8XkGB2LCt3994x8PxK/BdyEc7YWYcCE6EC8ixm8qCK9m1JtChETglRt/r9o1KSI8fq4QLkQ38eskAdilA700kNUwRMcR9nMqYWbflwI3ooJBjw6BN/70oKIboVr48rZaSCbWV0r0RehlgYz4c9UiQuTV4Bc5gjB+a4iSoB3wSjxsHM+Zl9sk4UJ0OK+Mka1BORDu0QnwCh82ekClMDlm5O95l4pdeYz1vDhFJUAPArLqK79vEiHChPA0RxWyrX99BTfm690FF8Ab/3zgNMKXJ3QhizFqwka2O3Yfih1KWYQZICP+VDWLEBQeP8sJwsKC+JLoOMZSdNjNp08xefbrlf0l7pMDQaEAvHLjyoOyHKjTpP2cKFRUKSqt72+kv6LkYRT7nAAHm6KrJn0pfDsFtZAlHJ+3Dw/4w+z1h+wMHgH31cyBkz7VixASCj1K/Lon/g7C+OZDAXw+oQB6MuC4T40j9NEeJQqLUGV95sBRn9pHKPYoSQj6nAKHfWodIdCjaiHME30ZILQIJcC4TwkRKuYM0KMKIcJTBghGKAPG+z5CRICAMLvXK4SojhCgPjDuU8smPT6DgLBQopsWkFXfMsJTEJgVym2wzxHwxr9eQ31Kj3AOFqpJKp8j4Pt/aLwILSI8frbiQEjxGQN/PzfXB7+3NS3C07lFayHkcwpsHB1n+5QQ4UB4fGQrBHmizwbIiM98wwiPzxp2QtinClAXOCf0KTnC08achRDhKQMcCLWA2T6lzhnWo8ZCjDcVYLZPqRHyHjUT4jzA5wLI+9TXj5D3qL5QoiP5DIGsTwPtCI/mNIVSHOwDAzQAMuJ43y8TIxz0KCosMM/4H1JBPnfAxDylRjjoUVyoWSSfFbDx/FgKFCI8mnMoBH1ugYz4KtSIsPes4U5I9FkC5+ZuvQ7oPdof/zVbIcybBnCucRaSxowfP4ZpuBHSffZARjz1qRG+GgNthBgPDdASGG+KxAhvzdkKcR0eoC0w3hQ1x4yZUKaDv1uwI2A8bFQ7hZ8aM/pCuU7mcwHkwyYg9OjzRIRkoYqG+nSAH9QbKG5IHH1PNgzoJ04zUiEJpOEjAvN5BZGdbAJVj45PM46FoE8bqCYOdgxJhL0X6f+EGyHMg9+ykANVxMGOoRGhEyHiMwMqia98KTC1UzgRYjzxVS4iUEHkIcrGTHKzdyBEedm3DXWAKuKrUCdCGyHOswTKiSxE+Cth4QhNhTJd9o1ffaCCmAxRGaGJUK7L/DwHM6CcmAgxAwQi1BOqbILPGCglNk5DpEeBCElCCgzi2QBlxMZRzweBwl4oEdJREp8VUEr8GRb2XgF/x51Q8FkCJcTG8x4YYe9oekKRZw+UpchnjQAM+9BfcCGEeC6AOLHxrAdFeDYVIcwjAX+nAuJEtmGIEQJbhbUQ49GA7/72HZUQI7INQwBmL5vshTiPCHzvPWMimzVZYLgHbBXGQhmODrx61Zw4dywIwTljIFThdIAWxMaLXgYInWf0hBSaLtCc2PislwZiTYoJ6Rw7oEWKYUb4FGln90I9oDFx3KZDILwZTkOoCzQljqZpqGhS50J9oHGKx0kgNkmdC02AhkR2qZ8QYpPUtdAMaEZsnPWSPwAIa1K3QlOgGfFoL/m1dxjQqdAcaERs1CbAzNOYKQltgCZEtl9MmhTbK1wK7YAmxOcTIbpXOBTaAg2IR3sTIQp0JrQH6hMbVcIydCV0Abx69UM94mQh4ruhK6ET4LVrmkS2I46Ez6fcpY6A2sSjodCXDBonQmdAXeKtwahhG7/kGYADoQvgtVFpERvBUCgZNA6EToF6xMZpDPRlg8Ze6BioRWw86w2/1+MUhQ6A1zJFJ/Jhyi8S9ySj1FY4BeA1jX1xeJ0vG6WWQnug4LvGf5dKZBdQvHrg7XwXwmkBycRbsTCsyp6J2winABz/GxqxEXdp2JmS0BqIBUgnNp7GoxR+JGMtnC6QSHzFQ5Ruh+ZCW6Dou5b5ExTi2TELMf3GrCuhJVDtu3r1LQrx1evXx9ImNRWeB/AtEvHoDHo9wVpoB6T4OJBGVLxye8tIaAUEfBjQBdFIaAOEfGCHuiKaCF0D0QCdEA2EFkBagCmgNVFfaA4k+jJAW6K20BgI+pQB2hN1haZAqg8C2hE1hWZAmEf22RH1hEZAxKcDtCFqCU2AGj4J0IKoI9QHYjxtnwVRQ6gN1PKpgMZEulATiPIMfaz+aEQkC7WAOA/2kYCGRKpQAyjhWfkMG5UoJANlPFufWYo0IREo5SE+LSCReEtbSAOeg+8tYqPe0hQ6ALryGaRIEFoDEZ6RTz9FtdAWiPlMgbpEpdAOiPLMfbpEldAKOB2fJlEhtADiPFufHlEuNAZKeA58WkSp0BAo47nx6RBlQhOgVOfOp0GUCPWB58fjRdz6caEmUKFz7iMTUaEGUImbio9MRIREIAU3JR6ViD0/dPJC7JR9RCIiVPmowGnyqERY+LEL4LR5RCIs/Lc18Dx4NCIs/OV9K+B58Xgptv55GJj7QCZUAM+Tx0ueIjJocrk3ZsDz1qmJWIaSNkWBM9HFJWlUNMLcO1iIMHB2urjQFOdxIRaiCJwxblAYsYEDkQ0jBZw1K1lwozaQrWJYwK4/As7aAxSU4iI6ZoZLUSAy4KwheAnE+YZkEY4a9c3lAQrExYYiwbh+efPm0gBTxPlFQoCDTmXGofJ96uWSabkg8h81ubi42GgsymdMqj745T///ZjVu2/95sLXh/9r8FJNGFb/By8hKUhARXIRAAAAAElFTkSuQmC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14" descr="data:image/png;base64,iVBORw0KGgoAAAANSUhEUgAAAOEAAADhCAMAAAAJbSJIAAABa1BMVEX////x8fH/4FEeo2LT09Mdo2IfpGPcSTzcSj0gpGTv7+8comFIifRHiPTcSDzcSz5JifTdTUAhpGTcSz/dTkGALCcAnWLm5ub49vH/5FGzx1j28vRDgODY2Nih1brQ0NDG1PJ+oNQ/snr/4z8+hvoAoFrS09mBwp+Vyaz/30D17tLe17owfvQAp2Pk6+ctfPTgYFbiZlzeV0zleG/mSEHB281ouI3V5NzdQTP1z8zoi4TqmZPxvLj87+7urqnlfnWJLyrBQjdWs4KqOjHaOSmp0bt4vphmuIzGOD1Mr3zhokjOvbzJNSfozlD55OPtqKOZ2LvQrp9ipXOniGjzx8RNnGTQeWh8k2aJkGezgGSgNzCJMCu1c1bIZVDXWkw1nGCRdlBWjFmrYEdugVPKW1LXm5euWETRiYXQbEDSgUTcq6jDUT7JcWvvwEy/KBflq0nUq4zBaWO8Nyzz33rv46DmyTro1X7iy1usvd1ELJRjAAAQGklEQVR4nNXd/V8bxxEHYMnldCfknCwkh7iq7IbmKiUNVIIIZDDGMm92IeTNiVs3cd6gTh3Xrd247Z/f3dPb3e3M7uyLEMwnv9ixEx6+s7N7L0Aud+Hr5PadT7Y2d9Z47Wxu3b1z+2TWH5K72n70yVqHVbu9Oqp2u81+Y+eT29uz/uDs6+Qu0zFaLfCDoDysIAh8v8agnfbO3Uud5TbnrdbCIKhmizt9zmx31u7UZ/2BGtbJJuf55bLAGwjLAyVDtrcuY5C3dzptxqtUKhBwJOTlh7V2e/OyGU92OqvlgPsQYYLIF2V59XIZtzc77XJQGZVSyCdPsNreujTr8Q7rz3KloiVkxkq782jWHzqptnc6tXKtRheOiAFbj5uXIMZHndWgUjMSBn642rk9a4Cqtto8QENhwMfq3VkTpFXfaZcrNQshq/bmrBWS2l5bDWqjMhWGq2sXdjGesD2wZi3ki/GCHsgZsFqzEw6Ifu1iEk86tVRZCMMLSdzOAFVCccufCDnxwq3FehZoJWTEtVmLsrVTq7gUMuIF2zS2UkNGc0OEhIyIbv0r3f2b51yffiYCrYXhKniAe+fm/aXzr8/bItBeGLaBafMp+98tUKs4qcK4fjUuD6wSUMtros+F0BeWYleDp/UZKEg/A8tfrE5HGFYy14s3nfrowi+hHnUiDNtTBVKFy19BPjfCcCsB3HcNJAqXH4M96khYntyeWnEOpArXwB51JOxNhs1hcTbC5T/DPkfC0B+F2HUPJAo7SISOhL2dUYSFGQkfYxFanktHwjAchLgyVaBEuPwVFqErYW8wTvejGQk/Rwapwwz9+OzWnFGGy39BIwSElaBcrdaq1YA/jipThb07XHh/qoMGPLYOMmyjwKywEtR2n1wf1JPdWkAWhh0uJG+GhcHR2SN8RijCx3iEaWGl0r93PVn3+n5AFPb4rCHpvChauH/Q4nVwuBRFJTmTIFz+OqQJg/5fr2eLGQWhDwn37pKEXrTQ7K7UJ7XSbS1JkYplGAvxOZMSVp4IPl67wxgVwl6HIPSigw2mys8nKl+vb7Q83EgQfv8RBVip3gOBLMbBywsKYdjbVgk9rzVfz/OaT1e+nr/plVRAdJQuf0Fq0hriGxMVQn/vtlxYjJpDXxbIqz7fjMCthiL8hjRoxCWYIPoEId/0ZQEubQx9oJAZNxagGAmDpkBahvAanKxFgrAjE0YHeTmQ9Wp+HTgSEYRfSpbhWNiXAq9f7yf2CkQY9iTCaH/sw4A8xpZIVA+a5ccUoQLI+lQp9PdOUGHUnQAlwvz8QnYtqpYhF34nGTQj4a5KmAoRHKU+HzV2wPqKACQJv5YMmhoxwnSIiJAdTdUtKhEyoCdpUvxE8032UYUIVK1CXlVfKdyChVFLBOaHJ5qEN08GZoVP1RHKB+mgdn3pMuTCTVBYuJ8F8lPMfnP9cL3Z6s6PkGCCNKEEOBQGsr1wVE/UwjVQGK2kgfn6RrMQRYN78xE/xuVRIElY+MjFMmQlF/JftCFhahHGlPUoafGi+xt1uEVTQPzyd0EtpCzD69cDXyVcBYTFpQxwP8pSPPZJgIGkCL1vXQmrKqFfA4TJjYIDD6A7OVFzCQTaCzVGKUVYFoXFh2ngIXyryoPv7yibdOrCUClMRIgmiBcJKF2HWsKyUgh0qVef+Pga1AIShZ5aKLk0TJS0SWPhU0HoNRNXhPkVAjB5qU9rUm+ZcHVIAT5RCkNxP4y6iXNM/RAeJ+YRDoX4mYZ4cTioXeWgAc40UeIgmt8w71Fpky5/oxZqnUtxoXAuZQe2xMH6IBNhUfL+gYdGCAh/IDyzUAPvAUeazDLs3c0KvVZCOJ+JsHi/iRfbH9URjoTfEYSE60O1cO9RVljanwjz3Yyw1Krj1SqRI/QKP36kBFaqJhEKQuEanw2aSZO2SoIQv1Tcj5AIIeGXBKEyxMklvkQo3KeJNhLCdY8uZIFT5wwvyuPfALsdPKgn0OVvZtCET0XhSkL4sGgqlEeI3y9NAlnRelQ2Sp8BwkTjLekINxChOGc8/FZUWig92FTVN2niQSPN0FioitArIM8tMhnixHvVQBFhfKLZE59bmHcpIgQjRBdiRljFHs08CeBHh1nhU/HZk3TSREQhEmFSuPxDQACyCqCJ2veRh6PZZXgGCGW7hVQ4mTQEYMn7EVqIgJDFmDXulgPs8W9GuAc8A5bu+FLhvp6wBLUpJOSvJ/THx/B7u/2A9HA0btLXOUDYTCDy4o6fT1VCWG9FdCA7zUJtCgNjZFDts6qWx1/WTVmGcZMKJ++HkpN3sZA+cKda+qCkEWEJbFNcOHiLppp4DYMgDOMmFa+e0tNjIUNMVjH5Z+tLnk6EjNgX7uzLhVX1mzTpZdg7zYHCRC7iNE037XrqOkQESiJkbSps+jCwAgopTbr3CBR6B8mFKL2LkdxZxqOUGmHJ+5YmNIuQN+lxDhSyi/xk70nuRJUOk0u2WdKLUJw1FcfCwZyBhPvJ3sPvJhZLK8l+9gpU4EjofV8lRAg3KWEZhi/riLC4lNr0sDvChaibbOdBk6JAIEIW4t+qU2xSflkBC9OzJk4RuL3tpYDs81DSjTAOsTK1Jg1fbqPCTIjQk5lCtLCR/EPDQ6kekIcIC2GgnnAcIfh0LXM440/XSokcvShqpR9919dL1B5NCpMhTi1CSFhMXkLFEdU3mow1OMdE0VJrPv0pGERY0I2w9Pavf6pOK8KznES4UFjKnrCHT7nX1w9a/DXFzLsL8XkGB2LCt3994x8PxK/BdyEc7YWYcCE6EC8ixm8qCK9m1JtChETglRt/r9o1KSI8fq4QLkQ38eskAdilA700kNUwRMcR9nMqYWbflwI3ooJBjw6BN/70oKIboVr48rZaSCbWV0r0RehlgYz4c9UiQuTV4Bc5gjB+a4iSoB3wSjxsHM+Zl9sk4UJ0OK+Mka1BORDu0QnwCh82ekClMDlm5O95l4pdeYz1vDhFJUAPArLqK79vEiHChPA0RxWyrX99BTfm690FF8Ab/3zgNMKXJ3QhizFqwka2O3Yfih1KWYQZICP+VDWLEBQeP8sJwsKC+JLoOMZSdNjNp08xefbrlf0l7pMDQaEAvHLjyoOyHKjTpP2cKFRUKSqt72+kv6LkYRT7nAAHm6KrJn0pfDsFtZAlHJ+3Dw/4w+z1h+wMHgH31cyBkz7VixASCj1K/Lon/g7C+OZDAXw+oQB6MuC4T40j9NEeJQqLUGV95sBRn9pHKPYoSQj6nAKHfWodIdCjaiHME30ZILQIJcC4TwkRKuYM0KMKIcJTBghGKAPG+z5CRICAMLvXK4SojhCgPjDuU8smPT6DgLBQopsWkFXfMsJTEJgVym2wzxHwxr9eQ31Kj3AOFqpJKp8j4Pt/aLwILSI8frbiQEjxGQN/PzfXB7+3NS3C07lFayHkcwpsHB1n+5QQ4UB4fGQrBHmizwbIiM98wwiPzxp2QtinClAXOCf0KTnC08achRDhKQMcCLWA2T6lzhnWo8ZCjDcVYLZPqRHyHjUT4jzA5wLI+9TXj5D3qL5QoiP5DIGsTwPtCI/mNIVSHOwDAzQAMuJ43y8TIxz0KCosMM/4H1JBPnfAxDylRjjoUVyoWSSfFbDx/FgKFCI8mnMoBH1ugYz4KtSIsPes4U5I9FkC5+ZuvQ7oPdof/zVbIcybBnCucRaSxowfP4ZpuBHSffZARjz1qRG+GgNthBgPDdASGG+KxAhvzdkKcR0eoC0w3hQ1x4yZUKaDv1uwI2A8bFQ7hZ8aM/pCuU7mcwHkwyYg9OjzRIRkoYqG+nSAH9QbKG5IHH1PNgzoJ04zUiEJpOEjAvN5BZGdbAJVj45PM46FoE8bqCYOdgxJhL0X6f+EGyHMg9+ykANVxMGOoRGhEyHiMwMqia98KTC1UzgRYjzxVS4iUEHkIcrGTHKzdyBEedm3DXWAKuKrUCdCGyHOswTKiSxE+Cth4QhNhTJd9o1ffaCCmAxRGaGJUK7L/DwHM6CcmAgxAwQi1BOqbILPGCglNk5DpEeBCElCCgzi2QBlxMZRzweBwl4oEdJREp8VUEr8GRb2XgF/x51Q8FkCJcTG8x4YYe9oekKRZw+UpchnjQAM+9BfcCGEeC6AOLHxrAdFeDYVIcwjAX+nAuJEtmGIEQJbhbUQ49GA7/72HZUQI7INQwBmL5vshTiPCHzvPWMimzVZYLgHbBXGQhmODrx61Zw4dywIwTljIFThdIAWxMaLXgYInWf0hBSaLtCc2PislwZiTYoJ6Rw7oEWKYUb4FGln90I9oDFx3KZDILwZTkOoCzQljqZpqGhS50J9oHGKx0kgNkmdC02AhkR2qZ8QYpPUtdAMaEZsnPWSPwAIa1K3QlOgGfFoL/m1dxjQqdAcaERs1CbAzNOYKQltgCZEtl9MmhTbK1wK7YAmxOcTIbpXOBTaAg2IR3sTIQp0JrQH6hMbVcIydCV0Abx69UM94mQh4ruhK6ET4LVrmkS2I46Ez6fcpY6A2sSjodCXDBonQmdAXeKtwahhG7/kGYADoQvgtVFpERvBUCgZNA6EToF6xMZpDPRlg8Ze6BioRWw86w2/1+MUhQ6A1zJFJ/Jhyi8S9ySj1FY4BeA1jX1xeJ0vG6WWQnug4LvGf5dKZBdQvHrg7XwXwmkBycRbsTCsyp6J2winABz/GxqxEXdp2JmS0BqIBUgnNp7GoxR+JGMtnC6QSHzFQ5Ruh+ZCW6Dou5b5ExTi2TELMf3GrCuhJVDtu3r1LQrx1evXx9ImNRWeB/AtEvHoDHo9wVpoB6T4OJBGVLxye8tIaAUEfBjQBdFIaAOEfGCHuiKaCF0D0QCdEA2EFkBagCmgNVFfaA4k+jJAW6K20BgI+pQB2hN1haZAqg8C2hE1hWZAmEf22RH1hEZAxKcDtCFqCU2AGj4J0IKoI9QHYjxtnwVRQ6gN1PKpgMZEulATiPIMfaz+aEQkC7WAOA/2kYCGRKpQAyjhWfkMG5UoJANlPFufWYo0IREo5SE+LSCReEtbSAOeg+8tYqPe0hQ6ALryGaRIEFoDEZ6RTz9FtdAWiPlMgbpEpdAOiPLMfbpEldAKOB2fJlEhtADiPFufHlEuNAZKeA58WkSp0BAo47nx6RBlQhOgVOfOp0GUCPWB58fjRdz6caEmUKFz7iMTUaEGUImbio9MRIREIAU3JR6ViD0/dPJC7JR9RCIiVPmowGnyqERY+LEL4LR5RCIs/Lc18Dx4NCIs/OV9K+B58Xgptv55GJj7QCZUAM+Tx0ueIjJocrk3ZsDz1qmJWIaSNkWBM9HFJWlUNMLcO1iIMHB2urjQFOdxIRaiCJwxblAYsYEDkQ0jBZw1K1lwozaQrWJYwK4/As7aAxSU4iI6ZoZLUSAy4KwheAnE+YZkEY4a9c3lAQrExYYiwbh+efPm0gBTxPlFQoCDTmXGofJ96uWSabkg8h81ubi42GgsymdMqj745T///ZjVu2/95sLXh/9r8FJNGFb/By8hKUhARXIRAAAAAElFTkSuQmCC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AutoShape 2" descr="Training Google Earth Engine Myanmar | Faceboo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9" name="Picture 5" descr="D:\VYUKA\GISV\2020\GE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186" y="3350953"/>
            <a:ext cx="349567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ED6A6CDE-8DD0-4A12-AAD0-EE00656B70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543" y="188640"/>
            <a:ext cx="2013481" cy="982800"/>
          </a:xfrm>
          <a:prstGeom prst="rect">
            <a:avLst/>
          </a:prstGeom>
        </p:spPr>
      </p:pic>
      <p:pic>
        <p:nvPicPr>
          <p:cNvPr id="18" name="Obrázek 17" descr="Obsah obrázku text, podepsat, lékárnička, indikátor&#10;&#10;Popis byl vytvořen automaticky">
            <a:extLst>
              <a:ext uri="{FF2B5EF4-FFF2-40B4-BE49-F238E27FC236}">
                <a16:creationId xmlns:a16="http://schemas.microsoft.com/office/drawing/2014/main" id="{442A189B-01C1-4CAF-AC3D-2ADC0D79F81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88640"/>
            <a:ext cx="900000" cy="900000"/>
          </a:xfrm>
          <a:prstGeom prst="rect">
            <a:avLst/>
          </a:prstGeom>
        </p:spPr>
      </p:pic>
      <p:pic>
        <p:nvPicPr>
          <p:cNvPr id="25" name="Obrázek 24" descr="Obsah obrázku text&#10;&#10;Popis byl vytvořen automaticky">
            <a:hlinkClick r:id="rId7"/>
            <a:extLst>
              <a:ext uri="{FF2B5EF4-FFF2-40B4-BE49-F238E27FC236}">
                <a16:creationId xmlns:a16="http://schemas.microsoft.com/office/drawing/2014/main" id="{1F7952E1-FA47-47C8-8F47-BB581DEA13B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753" y="5121328"/>
            <a:ext cx="4616493" cy="1260000"/>
          </a:xfrm>
          <a:prstGeom prst="rect">
            <a:avLst/>
          </a:prstGeom>
        </p:spPr>
      </p:pic>
      <p:pic>
        <p:nvPicPr>
          <p:cNvPr id="16" name="Obrázek 15" descr="Obsah obrázku text, hodiny&#10;&#10;Popis byl vytvořen automaticky">
            <a:extLst>
              <a:ext uri="{FF2B5EF4-FFF2-40B4-BE49-F238E27FC236}">
                <a16:creationId xmlns:a16="http://schemas.microsoft.com/office/drawing/2014/main" id="{8D10979D-447D-4C42-9CB7-D75BA5B07A5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54" y="212649"/>
            <a:ext cx="1277115" cy="982982"/>
          </a:xfrm>
          <a:prstGeom prst="rect">
            <a:avLst/>
          </a:prstGeom>
        </p:spPr>
      </p:pic>
      <p:pic>
        <p:nvPicPr>
          <p:cNvPr id="17" name="Obrázek 16" descr="Obsah obrázku text, hodiny&#10;&#10;Popis byl vytvořen automaticky">
            <a:extLst>
              <a:ext uri="{FF2B5EF4-FFF2-40B4-BE49-F238E27FC236}">
                <a16:creationId xmlns:a16="http://schemas.microsoft.com/office/drawing/2014/main" id="{05D6DE3B-A780-47B9-B578-C9F48651D7D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910" y="204577"/>
            <a:ext cx="1277115" cy="98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37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Sansation" panose="02000000000000000000" pitchFamily="2" charset="0"/>
              </a:rPr>
              <a:t>Google </a:t>
            </a:r>
            <a:r>
              <a:rPr lang="cs-CZ" b="1" dirty="0" err="1">
                <a:latin typeface="Sansation" panose="02000000000000000000" pitchFamily="2" charset="0"/>
              </a:rPr>
              <a:t>Earth</a:t>
            </a:r>
            <a:r>
              <a:rPr lang="cs-CZ" b="1" dirty="0">
                <a:latin typeface="Sansation" panose="02000000000000000000" pitchFamily="2" charset="0"/>
              </a:rPr>
              <a:t> </a:t>
            </a:r>
            <a:r>
              <a:rPr lang="cs-CZ" b="1" dirty="0" err="1">
                <a:latin typeface="Sansation" panose="02000000000000000000" pitchFamily="2" charset="0"/>
              </a:rPr>
              <a:t>Engine</a:t>
            </a:r>
            <a:r>
              <a:rPr lang="cs-CZ" b="1" dirty="0">
                <a:latin typeface="Sansation" panose="02000000000000000000" pitchFamily="2" charset="0"/>
              </a:rPr>
              <a:t> – o co jde?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Roboto" panose="02000000000000000000" pitchFamily="2" charset="0"/>
                <a:ea typeface="Roboto" panose="02000000000000000000" pitchFamily="2" charset="0"/>
              </a:rPr>
              <a:t>On-line prostředí pro vizualizaci družicových snímků z celého světa časově pokrývajících poslední 3 dekády</a:t>
            </a:r>
          </a:p>
          <a:p>
            <a:endParaRPr lang="cs-CZ" sz="2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cs-CZ" sz="2400" dirty="0">
                <a:latin typeface="Roboto" panose="02000000000000000000" pitchFamily="2" charset="0"/>
                <a:ea typeface="Roboto" panose="02000000000000000000" pitchFamily="2" charset="0"/>
              </a:rPr>
              <a:t>Alternativně též </a:t>
            </a:r>
            <a:r>
              <a:rPr lang="cs-CZ" sz="2400" dirty="0">
                <a:latin typeface="Roboto" panose="02000000000000000000" pitchFamily="2" charset="0"/>
                <a:ea typeface="Roboto" panose="02000000000000000000" pitchFamily="2" charset="0"/>
                <a:hlinkClick r:id="rId3"/>
              </a:rPr>
              <a:t>https://goo.gle/timelapse</a:t>
            </a:r>
            <a:r>
              <a:rPr lang="cs-CZ" sz="24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  <a:p>
            <a:pPr lvl="1"/>
            <a:r>
              <a:rPr lang="cs-CZ" sz="2000" dirty="0">
                <a:latin typeface="Roboto" panose="02000000000000000000" pitchFamily="2" charset="0"/>
                <a:ea typeface="Roboto" panose="02000000000000000000" pitchFamily="2" charset="0"/>
              </a:rPr>
              <a:t>zobrazení přímo na virtuálním glóbu</a:t>
            </a:r>
          </a:p>
          <a:p>
            <a:pPr lvl="1"/>
            <a:r>
              <a:rPr lang="cs-CZ" sz="2000" dirty="0">
                <a:latin typeface="Roboto" panose="02000000000000000000" pitchFamily="2" charset="0"/>
                <a:ea typeface="Roboto" panose="02000000000000000000" pitchFamily="2" charset="0"/>
              </a:rPr>
              <a:t>vybrané příklady rozřazené podle tématu</a:t>
            </a:r>
          </a:p>
          <a:p>
            <a:endParaRPr lang="cs-CZ" sz="2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cs-CZ" sz="2400" dirty="0">
                <a:latin typeface="Roboto" panose="02000000000000000000" pitchFamily="2" charset="0"/>
                <a:ea typeface="Roboto" panose="02000000000000000000" pitchFamily="2" charset="0"/>
              </a:rPr>
              <a:t>Pokročilejší uživatelé mohou vytvářet (programovat) vlastní aplikační nadstavby nad platformou GEE</a:t>
            </a:r>
          </a:p>
          <a:p>
            <a:endParaRPr lang="cs-CZ" sz="2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cs-CZ" sz="2400" dirty="0">
                <a:latin typeface="Roboto" panose="02000000000000000000" pitchFamily="2" charset="0"/>
                <a:ea typeface="Roboto" panose="02000000000000000000" pitchFamily="2" charset="0"/>
                <a:hlinkClick r:id="rId4"/>
              </a:rPr>
              <a:t>https://earthengine.google.com/</a:t>
            </a:r>
            <a:endParaRPr lang="cs-CZ" sz="2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51966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Sansation" panose="02000000000000000000" pitchFamily="2" charset="0"/>
              </a:rPr>
              <a:t>Návody na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51304" cy="4709120"/>
          </a:xfrm>
        </p:spPr>
        <p:txBody>
          <a:bodyPr>
            <a:normAutofit lnSpcReduction="10000"/>
          </a:bodyPr>
          <a:lstStyle/>
          <a:p>
            <a:pPr lvl="0"/>
            <a:r>
              <a:rPr lang="cs-CZ" sz="2800" dirty="0">
                <a:latin typeface="Roboto" panose="02000000000000000000" pitchFamily="2" charset="0"/>
                <a:ea typeface="Roboto" panose="02000000000000000000" pitchFamily="2" charset="0"/>
              </a:rPr>
              <a:t>Základní práce velmi intuitivní</a:t>
            </a:r>
          </a:p>
          <a:p>
            <a:pPr lvl="1"/>
            <a:r>
              <a:rPr lang="cs-CZ" sz="2000" dirty="0">
                <a:latin typeface="Roboto" panose="02000000000000000000" pitchFamily="2" charset="0"/>
                <a:ea typeface="Roboto" panose="02000000000000000000" pitchFamily="2" charset="0"/>
              </a:rPr>
              <a:t>spustit web </a:t>
            </a:r>
            <a:r>
              <a:rPr lang="cs-CZ" sz="2000" dirty="0">
                <a:latin typeface="Roboto" panose="02000000000000000000" pitchFamily="2" charset="0"/>
                <a:ea typeface="Roboto" panose="02000000000000000000" pitchFamily="2" charset="0"/>
                <a:hlinkClick r:id="rId3"/>
              </a:rPr>
              <a:t>https://earthengine.google.com/timelapse/</a:t>
            </a:r>
            <a:r>
              <a:rPr lang="cs-CZ" sz="20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br>
              <a:rPr lang="cs-CZ" sz="20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cs-CZ" sz="2000" dirty="0">
                <a:latin typeface="Roboto" panose="02000000000000000000" pitchFamily="2" charset="0"/>
                <a:ea typeface="Roboto" panose="02000000000000000000" pitchFamily="2" charset="0"/>
              </a:rPr>
              <a:t>a </a:t>
            </a:r>
            <a:r>
              <a:rPr lang="cs-CZ" sz="2000" dirty="0" err="1">
                <a:latin typeface="Roboto" panose="02000000000000000000" pitchFamily="2" charset="0"/>
                <a:ea typeface="Roboto" panose="02000000000000000000" pitchFamily="2" charset="0"/>
              </a:rPr>
              <a:t>nazoomovat</a:t>
            </a:r>
            <a:r>
              <a:rPr lang="cs-CZ" sz="2000" dirty="0">
                <a:latin typeface="Roboto" panose="02000000000000000000" pitchFamily="2" charset="0"/>
                <a:ea typeface="Roboto" panose="02000000000000000000" pitchFamily="2" charset="0"/>
              </a:rPr>
              <a:t> v mapě území, které chci hodnotit</a:t>
            </a:r>
          </a:p>
          <a:p>
            <a:pPr lvl="1"/>
            <a:r>
              <a:rPr lang="cs-CZ" sz="2000" dirty="0">
                <a:latin typeface="Roboto" panose="02000000000000000000" pitchFamily="2" charset="0"/>
                <a:ea typeface="Roboto" panose="02000000000000000000" pitchFamily="2" charset="0"/>
              </a:rPr>
              <a:t>automaticky se střídají snímky od roku 1984 do současnosti</a:t>
            </a:r>
          </a:p>
          <a:p>
            <a:pPr lvl="1"/>
            <a:r>
              <a:rPr lang="cs-CZ" sz="2000" dirty="0">
                <a:latin typeface="Roboto" panose="02000000000000000000" pitchFamily="2" charset="0"/>
                <a:ea typeface="Roboto" panose="02000000000000000000" pitchFamily="2" charset="0"/>
              </a:rPr>
              <a:t>ovládání času na spodní liště (pauza, zrychlení/zpomalení animace)</a:t>
            </a:r>
          </a:p>
          <a:p>
            <a:pPr lvl="1"/>
            <a:r>
              <a:rPr lang="cs-CZ" sz="2000" dirty="0">
                <a:latin typeface="Roboto" panose="02000000000000000000" pitchFamily="2" charset="0"/>
                <a:ea typeface="Roboto" panose="02000000000000000000" pitchFamily="2" charset="0"/>
              </a:rPr>
              <a:t>v levém vertikálním menu možno zvolit vybrané exemplární případy</a:t>
            </a:r>
            <a:endParaRPr lang="cs-CZ" sz="28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0"/>
            <a:endParaRPr lang="cs-CZ" sz="28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0"/>
            <a:r>
              <a:rPr lang="cs-CZ" sz="2800" dirty="0">
                <a:latin typeface="Roboto" panose="02000000000000000000" pitchFamily="2" charset="0"/>
                <a:ea typeface="Roboto" panose="02000000000000000000" pitchFamily="2" charset="0"/>
              </a:rPr>
              <a:t>Návodná videa k mírně pokročilejší práci najdete zde</a:t>
            </a:r>
            <a:r>
              <a:rPr lang="en-GB" sz="2800" dirty="0">
                <a:latin typeface="Roboto" panose="02000000000000000000" pitchFamily="2" charset="0"/>
                <a:ea typeface="Roboto" panose="02000000000000000000" pitchFamily="2" charset="0"/>
              </a:rPr>
              <a:t>: </a:t>
            </a:r>
            <a:endParaRPr lang="cs-CZ" sz="28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r>
              <a:rPr lang="cs-CZ" sz="1800" dirty="0">
                <a:latin typeface="Roboto" panose="02000000000000000000" pitchFamily="2" charset="0"/>
                <a:ea typeface="Roboto" panose="02000000000000000000" pitchFamily="2" charset="0"/>
                <a:hlinkClick r:id="rId4"/>
              </a:rPr>
              <a:t>https://www.youtube.com/watch?v=qy6P4hrbvQQ</a:t>
            </a:r>
            <a:endParaRPr lang="cs-CZ" sz="1800" dirty="0">
              <a:latin typeface="Roboto" panose="02000000000000000000" pitchFamily="2" charset="0"/>
              <a:ea typeface="Roboto" panose="02000000000000000000" pitchFamily="2" charset="0"/>
              <a:hlinkClick r:id="rId5"/>
            </a:endParaRPr>
          </a:p>
          <a:p>
            <a:pPr lvl="1"/>
            <a:r>
              <a:rPr lang="cs-CZ" sz="1800" dirty="0">
                <a:latin typeface="Roboto" panose="02000000000000000000" pitchFamily="2" charset="0"/>
                <a:ea typeface="Roboto" panose="02000000000000000000" pitchFamily="2" charset="0"/>
                <a:hlinkClick r:id="rId5"/>
              </a:rPr>
              <a:t>https://www.youtube.com/watch?v=W2V_awzKDOg</a:t>
            </a:r>
            <a:endParaRPr lang="cs-CZ" sz="18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r>
              <a:rPr lang="cs-CZ" sz="1800" dirty="0">
                <a:latin typeface="Roboto" panose="02000000000000000000" pitchFamily="2" charset="0"/>
                <a:ea typeface="Roboto" panose="02000000000000000000" pitchFamily="2" charset="0"/>
                <a:hlinkClick r:id="rId6"/>
              </a:rPr>
              <a:t>https://www.youtube.com/watch?v=4w6Mt6HTC2I</a:t>
            </a:r>
            <a:endParaRPr lang="cs-CZ" sz="1800" u="sng" dirty="0">
              <a:latin typeface="Roboto" panose="02000000000000000000" pitchFamily="2" charset="0"/>
              <a:ea typeface="Roboto" panose="02000000000000000000" pitchFamily="2" charset="0"/>
              <a:hlinkClick r:id="rId7"/>
            </a:endParaRPr>
          </a:p>
          <a:p>
            <a:endParaRPr lang="cs-CZ" sz="2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822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Sansation" panose="02000000000000000000" pitchFamily="2" charset="0"/>
              </a:rPr>
              <a:t>Zadání úkolu (U1)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Roboto" panose="02000000000000000000" pitchFamily="2" charset="0"/>
                <a:ea typeface="Roboto" panose="02000000000000000000" pitchFamily="2" charset="0"/>
              </a:rPr>
              <a:t>V levé části obrazovky jsou uvedené názorné příklady.</a:t>
            </a:r>
          </a:p>
          <a:p>
            <a:endParaRPr lang="cs-CZ" sz="2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cs-CZ" sz="2400" dirty="0">
                <a:latin typeface="Roboto" panose="02000000000000000000" pitchFamily="2" charset="0"/>
                <a:ea typeface="Roboto" panose="02000000000000000000" pitchFamily="2" charset="0"/>
              </a:rPr>
              <a:t>Zvolte příklad </a:t>
            </a:r>
            <a:r>
              <a:rPr lang="cs-CZ" sz="2400" dirty="0" err="1">
                <a:latin typeface="Roboto" panose="02000000000000000000" pitchFamily="2" charset="0"/>
                <a:ea typeface="Roboto" panose="02000000000000000000" pitchFamily="2" charset="0"/>
              </a:rPr>
              <a:t>Coastal</a:t>
            </a:r>
            <a:r>
              <a:rPr lang="cs-CZ" sz="24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cs-CZ" sz="2400" dirty="0" err="1">
                <a:latin typeface="Roboto" panose="02000000000000000000" pitchFamily="2" charset="0"/>
                <a:ea typeface="Roboto" panose="02000000000000000000" pitchFamily="2" charset="0"/>
              </a:rPr>
              <a:t>Expansion</a:t>
            </a:r>
            <a:r>
              <a:rPr lang="cs-CZ" sz="2400" dirty="0">
                <a:latin typeface="Roboto" panose="02000000000000000000" pitchFamily="2" charset="0"/>
                <a:ea typeface="Roboto" panose="02000000000000000000" pitchFamily="2" charset="0"/>
              </a:rPr>
              <a:t> (</a:t>
            </a:r>
            <a:r>
              <a:rPr lang="cs-CZ" sz="2400" dirty="0" err="1">
                <a:latin typeface="Roboto" panose="02000000000000000000" pitchFamily="2" charset="0"/>
                <a:ea typeface="Roboto" panose="02000000000000000000" pitchFamily="2" charset="0"/>
              </a:rPr>
              <a:t>Dubai</a:t>
            </a:r>
            <a:r>
              <a:rPr lang="cs-CZ" sz="2400" dirty="0">
                <a:latin typeface="Roboto" panose="02000000000000000000" pitchFamily="2" charset="0"/>
                <a:ea typeface="Roboto" panose="02000000000000000000" pitchFamily="2" charset="0"/>
              </a:rPr>
              <a:t>, UAE) a zhodnoťte časoprostorový vývoj tohoto území.</a:t>
            </a:r>
          </a:p>
          <a:p>
            <a:endParaRPr lang="cs-CZ" sz="2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cs-CZ" sz="2400" dirty="0">
                <a:latin typeface="Roboto" panose="02000000000000000000" pitchFamily="2" charset="0"/>
                <a:ea typeface="Roboto" panose="02000000000000000000" pitchFamily="2" charset="0"/>
              </a:rPr>
              <a:t>Zvolte příklad </a:t>
            </a:r>
            <a:r>
              <a:rPr lang="cs-CZ" sz="2400" dirty="0" err="1">
                <a:latin typeface="Roboto" panose="02000000000000000000" pitchFamily="2" charset="0"/>
                <a:ea typeface="Roboto" panose="02000000000000000000" pitchFamily="2" charset="0"/>
              </a:rPr>
              <a:t>Drying</a:t>
            </a:r>
            <a:r>
              <a:rPr lang="cs-CZ" sz="24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cs-CZ" sz="2400" dirty="0" err="1">
                <a:latin typeface="Roboto" panose="02000000000000000000" pitchFamily="2" charset="0"/>
                <a:ea typeface="Roboto" panose="02000000000000000000" pitchFamily="2" charset="0"/>
              </a:rPr>
              <a:t>of</a:t>
            </a:r>
            <a:r>
              <a:rPr lang="cs-CZ" sz="24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cs-CZ" sz="2400" dirty="0" err="1">
                <a:latin typeface="Roboto" panose="02000000000000000000" pitchFamily="2" charset="0"/>
                <a:ea typeface="Roboto" panose="02000000000000000000" pitchFamily="2" charset="0"/>
              </a:rPr>
              <a:t>the</a:t>
            </a:r>
            <a:r>
              <a:rPr lang="cs-CZ" sz="2400" dirty="0">
                <a:latin typeface="Roboto" panose="02000000000000000000" pitchFamily="2" charset="0"/>
                <a:ea typeface="Roboto" panose="02000000000000000000" pitchFamily="2" charset="0"/>
              </a:rPr>
              <a:t> Aral </a:t>
            </a:r>
            <a:r>
              <a:rPr lang="cs-CZ" sz="2400" dirty="0" err="1">
                <a:latin typeface="Roboto" panose="02000000000000000000" pitchFamily="2" charset="0"/>
                <a:ea typeface="Roboto" panose="02000000000000000000" pitchFamily="2" charset="0"/>
              </a:rPr>
              <a:t>Sea</a:t>
            </a:r>
            <a:r>
              <a:rPr lang="cs-CZ" sz="2400" dirty="0">
                <a:latin typeface="Roboto" panose="02000000000000000000" pitchFamily="2" charset="0"/>
                <a:ea typeface="Roboto" panose="02000000000000000000" pitchFamily="2" charset="0"/>
              </a:rPr>
              <a:t> (</a:t>
            </a:r>
            <a:r>
              <a:rPr lang="cs-CZ" sz="2400" dirty="0" err="1">
                <a:latin typeface="Roboto" panose="02000000000000000000" pitchFamily="2" charset="0"/>
                <a:ea typeface="Roboto" panose="02000000000000000000" pitchFamily="2" charset="0"/>
              </a:rPr>
              <a:t>Kazakhstan</a:t>
            </a:r>
            <a:r>
              <a:rPr lang="cs-CZ" sz="2400" dirty="0">
                <a:latin typeface="Roboto" panose="02000000000000000000" pitchFamily="2" charset="0"/>
                <a:ea typeface="Roboto" panose="02000000000000000000" pitchFamily="2" charset="0"/>
              </a:rPr>
              <a:t> and </a:t>
            </a:r>
            <a:r>
              <a:rPr lang="cs-CZ" sz="2400" dirty="0" err="1">
                <a:latin typeface="Roboto" panose="02000000000000000000" pitchFamily="2" charset="0"/>
                <a:ea typeface="Roboto" panose="02000000000000000000" pitchFamily="2" charset="0"/>
              </a:rPr>
              <a:t>Uzbekistan</a:t>
            </a:r>
            <a:r>
              <a:rPr lang="cs-CZ" sz="2400" dirty="0">
                <a:latin typeface="Roboto" panose="02000000000000000000" pitchFamily="2" charset="0"/>
                <a:ea typeface="Roboto" panose="02000000000000000000" pitchFamily="2" charset="0"/>
              </a:rPr>
              <a:t>) a zhodnoťte časoprostorový vývoj tohoto území.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4676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Sansation" panose="02000000000000000000" pitchFamily="2" charset="0"/>
              </a:rPr>
              <a:t>Zadání úkolu (U2)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4525963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Roboto" panose="02000000000000000000" pitchFamily="2" charset="0"/>
                <a:ea typeface="Roboto" panose="02000000000000000000" pitchFamily="2" charset="0"/>
              </a:rPr>
              <a:t>Vyberte území vašeho krajského města a jeho blízkého okolí </a:t>
            </a:r>
            <a:br>
              <a:rPr lang="cs-CZ" sz="24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cs-CZ" sz="2400" dirty="0">
                <a:latin typeface="Roboto" panose="02000000000000000000" pitchFamily="2" charset="0"/>
                <a:ea typeface="Roboto" panose="02000000000000000000" pitchFamily="2" charset="0"/>
              </a:rPr>
              <a:t>a zhodnoťte časoprostorový vývoj tohoto území.</a:t>
            </a:r>
          </a:p>
          <a:p>
            <a:endParaRPr lang="cs-CZ" sz="2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cs-CZ" sz="2400" dirty="0">
                <a:latin typeface="Roboto" panose="02000000000000000000" pitchFamily="2" charset="0"/>
                <a:ea typeface="Roboto" panose="02000000000000000000" pitchFamily="2" charset="0"/>
              </a:rPr>
              <a:t>Zastavte animaci v roce vašeho narození a postupně ručně po jednotlivých letech sledujte, co všechno se za dobu vašeho života změnilo. Diskutujte, které změny si vybavujete na vlastní oči a proč k nim došlo.</a:t>
            </a:r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14818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Roboto" panose="02000000000000000000" pitchFamily="2" charset="0"/>
                <a:ea typeface="Roboto" panose="02000000000000000000" pitchFamily="2" charset="0"/>
              </a:rPr>
              <a:t>Zadání úkolu (U3)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229200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Roboto" panose="02000000000000000000" pitchFamily="2" charset="0"/>
                <a:ea typeface="Roboto" panose="02000000000000000000" pitchFamily="2" charset="0"/>
              </a:rPr>
              <a:t>Spusťte </a:t>
            </a:r>
            <a:r>
              <a:rPr lang="cs-CZ" sz="2400" dirty="0">
                <a:latin typeface="Roboto" panose="02000000000000000000" pitchFamily="2" charset="0"/>
                <a:ea typeface="Roboto" panose="02000000000000000000" pitchFamily="2" charset="0"/>
                <a:hlinkClick r:id="rId3"/>
              </a:rPr>
              <a:t>https://explorer.earthengine.google.com/#workspace</a:t>
            </a:r>
            <a:endParaRPr lang="cs-CZ" sz="2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cs-CZ" sz="2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cs-CZ" sz="2400" dirty="0">
                <a:latin typeface="Roboto" panose="02000000000000000000" pitchFamily="2" charset="0"/>
                <a:ea typeface="Roboto" panose="02000000000000000000" pitchFamily="2" charset="0"/>
              </a:rPr>
              <a:t>Vyberte území vašeho kraje a znázorněte jej pomocí tzv. nepravých barev.</a:t>
            </a:r>
          </a:p>
          <a:p>
            <a:endParaRPr lang="cs-CZ" sz="2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cs-CZ" sz="2400" dirty="0">
                <a:latin typeface="Roboto" panose="02000000000000000000" pitchFamily="2" charset="0"/>
                <a:ea typeface="Roboto" panose="02000000000000000000" pitchFamily="2" charset="0"/>
              </a:rPr>
              <a:t>Zkoušejte různé kombinace barevných pásem a sledujte proměnu zobrazení povrchu a jak jsou při určitých kombinacích zvýrazněny konkrétní typy krajinného pokryvu.</a:t>
            </a:r>
          </a:p>
          <a:p>
            <a:pPr lvl="1"/>
            <a:r>
              <a:rPr lang="cs-CZ" sz="2000" dirty="0">
                <a:latin typeface="Roboto" panose="02000000000000000000" pitchFamily="2" charset="0"/>
                <a:ea typeface="Roboto" panose="02000000000000000000" pitchFamily="2" charset="0"/>
              </a:rPr>
              <a:t>Další informace např. zde: </a:t>
            </a:r>
            <a:r>
              <a:rPr lang="cs-CZ" sz="1100" dirty="0">
                <a:latin typeface="Roboto" panose="02000000000000000000" pitchFamily="2" charset="0"/>
                <a:ea typeface="Roboto" panose="02000000000000000000" pitchFamily="2" charset="0"/>
                <a:hlinkClick r:id="rId4"/>
              </a:rPr>
              <a:t>https://globe-czech.cz/_files/userfiles/materialy_ke_stazeni/VP_metodika_2018_4mensi.pdf</a:t>
            </a:r>
            <a:r>
              <a:rPr lang="cs-CZ" sz="20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01583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2328</TotalTime>
  <Words>381</Words>
  <Application>Microsoft Office PowerPoint</Application>
  <PresentationFormat>Předvádění na obrazovce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Roboto</vt:lpstr>
      <vt:lpstr>Sansation</vt:lpstr>
      <vt:lpstr>Motiv systému Office</vt:lpstr>
      <vt:lpstr>Zhodnocení časoprostorového vývoje území pomocí Google Earth Engine</vt:lpstr>
      <vt:lpstr>Google Earth Engine – o co jde?</vt:lpstr>
      <vt:lpstr>Návody na práci</vt:lpstr>
      <vt:lpstr>Zadání úkolu (U1)</vt:lpstr>
      <vt:lpstr>Zadání úkolu (U2)</vt:lpstr>
      <vt:lpstr>Zadání úkolu (U3)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GISV_Google My Maps</dc:title>
  <dc:creator>Mgr. Petr Šimáček, Ph.D.</dc:creator>
  <cp:lastModifiedBy>Hana Švedová</cp:lastModifiedBy>
  <cp:revision>65</cp:revision>
  <dcterms:created xsi:type="dcterms:W3CDTF">2020-04-22T12:23:21Z</dcterms:created>
  <dcterms:modified xsi:type="dcterms:W3CDTF">2022-01-18T16:39:54Z</dcterms:modified>
</cp:coreProperties>
</file>