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jO7ysizhVD2/8sOLTlgr6b1YH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ndula Mašterová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3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://www.tacr.cz/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Kl-J9GjieYM&amp;t=80s" TargetMode="External"/><Relationship Id="rId4" Type="http://schemas.openxmlformats.org/officeDocument/2006/relationships/hyperlink" Target="https://storymaps.arcgi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2XJB0iPqA&amp;list=PLNBJv14q6NNBMEzze5q-G2u3l5vyXG9P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-classic.arcgis.com/en/app-list/" TargetMode="External"/><Relationship Id="rId7" Type="http://schemas.openxmlformats.org/officeDocument/2006/relationships/hyperlink" Target="https://www.youtube.com/watch?v=nFZEjja7lG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OEWYh_AIQs&amp;list=PLGZUzt4E4O2LtRVMrFi5-lnmqFWJvlpsH" TargetMode="External"/><Relationship Id="rId5" Type="http://schemas.openxmlformats.org/officeDocument/2006/relationships/hyperlink" Target="https://www.esri.com/en-us/arcgis/products/arcgis-storymaps/resources" TargetMode="External"/><Relationship Id="rId4" Type="http://schemas.openxmlformats.org/officeDocument/2006/relationships/hyperlink" Target="https://www.esri.com/en-us/arcgis/products/arcgis-storymaps/overvie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255" y="1484784"/>
            <a:ext cx="8746129" cy="1470025"/>
          </a:xfrm>
        </p:spPr>
        <p:txBody>
          <a:bodyPr>
            <a:noAutofit/>
          </a:bodyPr>
          <a:lstStyle/>
          <a:p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Tvorba mapy s příběhem pomocí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ArcGIS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</a:rPr>
              <a:t>StoryMaps</a:t>
            </a:r>
            <a:endParaRPr lang="cs-CZ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AutoShape 10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2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4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2" descr="Training Google Earth Engine Myanmar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6A6CDE-8DD0-4A12-AAD0-EE00656B7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188640"/>
            <a:ext cx="2013481" cy="982800"/>
          </a:xfrm>
          <a:prstGeom prst="rect">
            <a:avLst/>
          </a:prstGeom>
        </p:spPr>
      </p:pic>
      <p:pic>
        <p:nvPicPr>
          <p:cNvPr id="18" name="Obrázek 17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442A189B-01C1-4CAF-AC3D-2ADC0D79F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8640"/>
            <a:ext cx="900000" cy="900000"/>
          </a:xfrm>
          <a:prstGeom prst="rect">
            <a:avLst/>
          </a:prstGeom>
        </p:spPr>
      </p:pic>
      <p:pic>
        <p:nvPicPr>
          <p:cNvPr id="25" name="Obrázek 24" descr="Obsah obrázku text&#10;&#10;Popis byl vytvořen automaticky">
            <a:hlinkClick r:id="rId4"/>
            <a:extLst>
              <a:ext uri="{FF2B5EF4-FFF2-40B4-BE49-F238E27FC236}">
                <a16:creationId xmlns:a16="http://schemas.microsoft.com/office/drawing/2014/main" id="{1F7952E1-FA47-47C8-8F47-BB581DEA1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53" y="5121328"/>
            <a:ext cx="4616493" cy="1260000"/>
          </a:xfrm>
          <a:prstGeom prst="rect">
            <a:avLst/>
          </a:prstGeom>
        </p:spPr>
      </p:pic>
      <p:pic>
        <p:nvPicPr>
          <p:cNvPr id="16" name="Google Shape;88;p1" descr="Esri Story Map Tutorial | GreenMap.org">
            <a:extLst>
              <a:ext uri="{FF2B5EF4-FFF2-40B4-BE49-F238E27FC236}">
                <a16:creationId xmlns:a16="http://schemas.microsoft.com/office/drawing/2014/main" id="{065525B4-65D5-4613-ADEA-0B417AFEC30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975" y="3612329"/>
            <a:ext cx="1531972" cy="70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9;p1" descr="Digital Storytelling with Maps | ArcGIS StoryMaps">
            <a:extLst>
              <a:ext uri="{FF2B5EF4-FFF2-40B4-BE49-F238E27FC236}">
                <a16:creationId xmlns:a16="http://schemas.microsoft.com/office/drawing/2014/main" id="{9F19BD89-A42C-4DDA-BC0E-4F873A266CF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0691" y="3232285"/>
            <a:ext cx="1470025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7;p1" descr="Spotlight on ArcGIS StoryMaps | U-M LSA LSA Technology Services">
            <a:extLst>
              <a:ext uri="{FF2B5EF4-FFF2-40B4-BE49-F238E27FC236}">
                <a16:creationId xmlns:a16="http://schemas.microsoft.com/office/drawing/2014/main" id="{98D95EA3-682E-43B6-B112-CEB62608EA4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b="31083"/>
          <a:stretch/>
        </p:blipFill>
        <p:spPr>
          <a:xfrm>
            <a:off x="2129209" y="2964102"/>
            <a:ext cx="4852220" cy="200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92CDEE00-53C9-4807-AA97-7F753027E8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" y="212649"/>
            <a:ext cx="1277115" cy="982982"/>
          </a:xfrm>
          <a:prstGeom prst="rect">
            <a:avLst/>
          </a:prstGeom>
        </p:spPr>
      </p:pic>
      <p:pic>
        <p:nvPicPr>
          <p:cNvPr id="20" name="Obrázek 19" descr="Obsah obrázku text, hodiny&#10;&#10;Popis byl vytvořen automaticky">
            <a:extLst>
              <a:ext uri="{FF2B5EF4-FFF2-40B4-BE49-F238E27FC236}">
                <a16:creationId xmlns:a16="http://schemas.microsoft.com/office/drawing/2014/main" id="{17C78E79-B0CC-418F-B159-C953533001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0" y="204577"/>
            <a:ext cx="1277115" cy="9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Classic story map transition timeline (November 2019)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0138" b="10884"/>
          <a:stretch/>
        </p:blipFill>
        <p:spPr>
          <a:xfrm>
            <a:off x="2789196" y="4761464"/>
            <a:ext cx="5729581" cy="15154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err="1">
                <a:latin typeface="Sansation" panose="02000000000000000000" pitchFamily="2" charset="0"/>
              </a:rPr>
              <a:t>StoryMaps</a:t>
            </a:r>
            <a:r>
              <a:rPr lang="cs-CZ" b="1" dirty="0">
                <a:latin typeface="Sansation" panose="02000000000000000000" pitchFamily="2" charset="0"/>
              </a:rPr>
              <a:t> – o co jde?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Intuitivní online aplikace pro tvorbu online interaktivních prezentací určených k vyprávění příběhů, do kterých je možné vkládat různý multimediální obsah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text, obrázky, videa, zvuky, interaktivní mapy, odkazy na weby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u="sng" dirty="0">
                <a:solidFill>
                  <a:schemeClr val="hlink"/>
                </a:solidFill>
                <a:hlinkClick r:id="rId4"/>
              </a:rPr>
              <a:t>https://storymaps.arcgis.com/</a:t>
            </a:r>
            <a:r>
              <a:rPr lang="cs-CZ" sz="2400" u="sng" dirty="0"/>
              <a:t> 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v roce 2019 spustila firma </a:t>
            </a:r>
            <a:r>
              <a:rPr lang="cs-CZ" sz="2400" dirty="0" err="1"/>
              <a:t>esri</a:t>
            </a:r>
            <a:r>
              <a:rPr lang="cs-CZ" sz="2400" dirty="0"/>
              <a:t> novou platformu pro tvorbu </a:t>
            </a:r>
            <a:r>
              <a:rPr lang="cs-CZ" sz="2400" dirty="0" err="1"/>
              <a:t>StoryMap</a:t>
            </a:r>
            <a:r>
              <a:rPr lang="cs-CZ" sz="2400" dirty="0"/>
              <a:t>, přičemž tu původní platformu pojmenovala </a:t>
            </a:r>
            <a:r>
              <a:rPr lang="cs-CZ" sz="2400" dirty="0" err="1"/>
              <a:t>StoryMaps-Classic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674048" y="5907634"/>
            <a:ext cx="1898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 u="sng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videoupoutávka</a:t>
            </a:r>
            <a:endParaRPr sz="1800" i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pic>
        <p:nvPicPr>
          <p:cNvPr id="98" name="Google Shape;98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5096060"/>
            <a:ext cx="2311308" cy="76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err="1">
                <a:latin typeface="Sansation" panose="02000000000000000000" pitchFamily="2" charset="0"/>
              </a:rPr>
              <a:t>StoryMaps</a:t>
            </a:r>
            <a:r>
              <a:rPr lang="cs-CZ" b="1" dirty="0">
                <a:latin typeface="Sansation" panose="02000000000000000000" pitchFamily="2" charset="0"/>
              </a:rPr>
              <a:t> – o co jde?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211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dirty="0"/>
              <a:t>Možnost vybrat </a:t>
            </a:r>
            <a:r>
              <a:rPr lang="cs-CZ" sz="2400" dirty="0" err="1"/>
              <a:t>předchystané</a:t>
            </a:r>
            <a:r>
              <a:rPr lang="cs-CZ" sz="2400" u="sng" dirty="0">
                <a:solidFill>
                  <a:schemeClr val="hlink"/>
                </a:solidFill>
                <a:hlinkClick r:id="rId3"/>
              </a:rPr>
              <a:t> šablony</a:t>
            </a:r>
            <a:r>
              <a:rPr lang="cs-CZ" sz="2400" dirty="0"/>
              <a:t> výsledné prezentace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8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 dirty="0"/>
              <a:t>a nebo začít s úplně prázdným rozhraním.</a:t>
            </a:r>
            <a:endParaRPr sz="2000" dirty="0"/>
          </a:p>
        </p:txBody>
      </p:sp>
      <p:pic>
        <p:nvPicPr>
          <p:cNvPr id="105" name="Google Shape;105;p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002" y="3596257"/>
            <a:ext cx="6305996" cy="266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 descr="The Five Principles of Effective Storytelling With Esri Story Maps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8772" y="1247910"/>
            <a:ext cx="3124716" cy="224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>
                <a:latin typeface="Sansation" panose="02000000000000000000" pitchFamily="2" charset="0"/>
              </a:rPr>
              <a:t>Návody na práci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91264" cy="49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/>
              <a:t>Tvorba mapy s příběhem pomocí aplikace </a:t>
            </a:r>
            <a:r>
              <a:rPr lang="cs-CZ" sz="2800" dirty="0" err="1"/>
              <a:t>ArcGIS</a:t>
            </a:r>
            <a:r>
              <a:rPr lang="cs-CZ" sz="2800" dirty="0"/>
              <a:t> </a:t>
            </a:r>
            <a:r>
              <a:rPr lang="cs-CZ" sz="2800" dirty="0" err="1"/>
              <a:t>StoryMaps</a:t>
            </a:r>
            <a:r>
              <a:rPr lang="cs-CZ" sz="2800" dirty="0"/>
              <a:t> je opravdu intuitivní</a:t>
            </a:r>
            <a:endParaRPr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/>
              <a:t>V případě potřeby však existují návody, jak s aplikací pracovat</a:t>
            </a:r>
            <a:endParaRPr dirty="0"/>
          </a:p>
          <a:p>
            <a:pPr marL="800100" lvl="1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https://storymaps-classic.arcgis.com/en/app-list/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57300" lvl="2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 zvolení konkrétní šablony klikněte na „TUTORIAL“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https://www.esri.com/en-us/arcgis/products/arcgis-storymaps/overview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https://www.esri.com/en-us/arcgis/products/arcgis-storymaps/resources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800" dirty="0"/>
              <a:t>Pochopitelně lze najít inspiraci i jinde</a:t>
            </a:r>
            <a:endParaRPr dirty="0"/>
          </a:p>
          <a:p>
            <a:pPr marL="742950" lvl="1" indent="-28575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latin typeface="Roboto" panose="02000000000000000000" pitchFamily="2" charset="0"/>
                <a:ea typeface="Roboto" panose="02000000000000000000" pitchFamily="2" charset="0"/>
              </a:rPr>
              <a:t>např. YouTube kanály </a:t>
            </a:r>
            <a:r>
              <a:rPr lang="cs-CZ" sz="1800" u="sng" dirty="0" err="1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ArcGIS</a:t>
            </a:r>
            <a:r>
              <a:rPr lang="cs-CZ" sz="1800" dirty="0">
                <a:latin typeface="Roboto" panose="02000000000000000000" pitchFamily="2" charset="0"/>
                <a:ea typeface="Roboto" panose="02000000000000000000" pitchFamily="2" charset="0"/>
              </a:rPr>
              <a:t> nebo jednotlivá videa (např. </a:t>
            </a:r>
            <a:r>
              <a:rPr lang="cs-CZ" sz="18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tento webinář</a:t>
            </a:r>
            <a:r>
              <a:rPr lang="cs-CZ" sz="18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FF0000"/>
                </a:solidFill>
                <a:latin typeface="Sansation" panose="02000000000000000000" pitchFamily="2" charset="0"/>
              </a:rPr>
              <a:t>Zadání úkolu (U1)</a:t>
            </a:r>
            <a:endParaRPr b="1" dirty="0">
              <a:solidFill>
                <a:srgbClr val="FF0000"/>
              </a:solidFill>
              <a:latin typeface="Sansation" panose="02000000000000000000" pitchFamily="2" charset="0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288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Přihlašte</a:t>
            </a:r>
            <a:r>
              <a:rPr lang="cs-CZ" sz="2400" dirty="0"/>
              <a:t> se do svého účtu na platformě </a:t>
            </a:r>
            <a:r>
              <a:rPr lang="cs-CZ" sz="2400" dirty="0" err="1"/>
              <a:t>ArcGIS</a:t>
            </a:r>
            <a:r>
              <a:rPr lang="cs-CZ" sz="2000" dirty="0"/>
              <a:t> 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Nastudujte si dříve uvedené návody k tvorbě </a:t>
            </a:r>
            <a:r>
              <a:rPr lang="cs-CZ" sz="2400" dirty="0" err="1"/>
              <a:t>Storymaps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Pomocí </a:t>
            </a:r>
            <a:r>
              <a:rPr lang="cs-CZ" sz="2400" dirty="0" err="1"/>
              <a:t>ArcGIS</a:t>
            </a:r>
            <a:r>
              <a:rPr lang="cs-CZ" sz="2400" dirty="0"/>
              <a:t> </a:t>
            </a:r>
            <a:r>
              <a:rPr lang="cs-CZ" sz="2400" dirty="0" err="1"/>
              <a:t>StoryMaps-Classic</a:t>
            </a:r>
            <a:r>
              <a:rPr lang="cs-CZ" sz="2400" dirty="0"/>
              <a:t> vytvořte turistického průvodce po zadaném území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výslednou mapu s příběhem následně veřejně sdílejte s ostatními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9530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/>
              <a:t>Pomocí </a:t>
            </a:r>
            <a:r>
              <a:rPr lang="cs-CZ" sz="2400" dirty="0" err="1"/>
              <a:t>ArcGIS</a:t>
            </a:r>
            <a:r>
              <a:rPr lang="cs-CZ" sz="2400" dirty="0"/>
              <a:t> </a:t>
            </a:r>
            <a:r>
              <a:rPr lang="cs-CZ" sz="2400" dirty="0" err="1"/>
              <a:t>StoryMaps</a:t>
            </a:r>
            <a:r>
              <a:rPr lang="cs-CZ" sz="2400" dirty="0"/>
              <a:t> vytvořte prezentaci o tom, jak probíhaly vaše poslední letní prázdniny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nezapomeňte vložit mapu/mapy ukazující místa, která jste navštívili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výslednou prezentaci následně veřejně sdílejte s ostatními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FF0000"/>
                </a:solidFill>
                <a:latin typeface="Sansation" panose="02000000000000000000" pitchFamily="2" charset="0"/>
              </a:rPr>
              <a:t>Zadání úkolu (U2)</a:t>
            </a:r>
            <a:endParaRPr b="1" dirty="0">
              <a:solidFill>
                <a:srgbClr val="FF0000"/>
              </a:solidFill>
              <a:latin typeface="Sansation" panose="02000000000000000000" pitchFamily="2" charset="0"/>
            </a:endParaRPr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288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Na základě výsledků předchozího zadání porovnejte zaznačená místa z hlediska: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atraktivity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dopravní dostupnosti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počtu návštěvníků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životního prostředí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stupně ochrany (např. památka UNESCO, národní park atd.)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druhu cestovního ruchu (např. zimní vs. letní, sportovní, kulturní atd.)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FF0000"/>
                </a:solidFill>
                <a:latin typeface="Sansation" panose="02000000000000000000" pitchFamily="2" charset="0"/>
              </a:rPr>
              <a:t>Zadání úkolu (U3)</a:t>
            </a:r>
            <a:endParaRPr b="1" dirty="0">
              <a:solidFill>
                <a:srgbClr val="FF0000"/>
              </a:solidFill>
              <a:latin typeface="Sansation" panose="02000000000000000000" pitchFamily="2" charset="0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288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Nad rámec předchozích zadání navrhněte a formou </a:t>
            </a:r>
            <a:r>
              <a:rPr lang="cs-CZ" sz="2400" dirty="0" err="1"/>
              <a:t>StoryMapy</a:t>
            </a:r>
            <a:r>
              <a:rPr lang="cs-CZ" sz="2400" dirty="0"/>
              <a:t> prezentujte opatření pro zajištění udržitelného rozvoje cestovního ruchu v jedné ze zvolených lokalit.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345</Words>
  <Application>Microsoft Office PowerPoint</Application>
  <PresentationFormat>Předvádění na obrazovce 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Sansation</vt:lpstr>
      <vt:lpstr>Motiv systému Office</vt:lpstr>
      <vt:lpstr>Tvorba mapy s příběhem pomocí ArcGIS StoryMaps</vt:lpstr>
      <vt:lpstr>StoryMaps – o co jde?</vt:lpstr>
      <vt:lpstr>StoryMaps – o co jde?</vt:lpstr>
      <vt:lpstr>Návody na práci</vt:lpstr>
      <vt:lpstr>Zadání úkolu (U1)</vt:lpstr>
      <vt:lpstr>Zadání úkolu (U2)</vt:lpstr>
      <vt:lpstr>Zadání úkolu (U3)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mapy s příběhem pomocí ArcGIS StoryMaps</dc:title>
  <dc:creator>Mgr. Petr Šimáček, Ph.D.</dc:creator>
  <cp:lastModifiedBy>Hana Švedová</cp:lastModifiedBy>
  <cp:revision>7</cp:revision>
  <dcterms:created xsi:type="dcterms:W3CDTF">2020-04-22T12:23:21Z</dcterms:created>
  <dcterms:modified xsi:type="dcterms:W3CDTF">2022-01-18T16:41:00Z</dcterms:modified>
</cp:coreProperties>
</file>