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57" r:id="rId3"/>
    <p:sldId id="258" r:id="rId4"/>
    <p:sldId id="269" r:id="rId5"/>
    <p:sldId id="270" r:id="rId6"/>
    <p:sldId id="266" r:id="rId7"/>
    <p:sldId id="272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BC429-5EDA-4B39-A587-1AB984E09395}" v="6" dt="2022-01-17T22:06:35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0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dula Mašterová" userId="b2e95af857b9bb6a" providerId="LiveId" clId="{B56BC429-5EDA-4B39-A587-1AB984E09395}"/>
    <pc:docChg chg="undo custSel addSld delSld modSld">
      <pc:chgData name="Vendula Mašterová" userId="b2e95af857b9bb6a" providerId="LiveId" clId="{B56BC429-5EDA-4B39-A587-1AB984E09395}" dt="2022-01-17T22:06:39.597" v="1104" actId="1076"/>
      <pc:docMkLst>
        <pc:docMk/>
      </pc:docMkLst>
      <pc:sldChg chg="modSp new mod">
        <pc:chgData name="Vendula Mašterová" userId="b2e95af857b9bb6a" providerId="LiveId" clId="{B56BC429-5EDA-4B39-A587-1AB984E09395}" dt="2022-01-17T21:17:43.166" v="57" actId="20577"/>
        <pc:sldMkLst>
          <pc:docMk/>
          <pc:sldMk cId="1694127058" sldId="256"/>
        </pc:sldMkLst>
        <pc:spChg chg="mod">
          <ac:chgData name="Vendula Mašterová" userId="b2e95af857b9bb6a" providerId="LiveId" clId="{B56BC429-5EDA-4B39-A587-1AB984E09395}" dt="2022-01-17T21:13:14.825" v="35" actId="20577"/>
          <ac:spMkLst>
            <pc:docMk/>
            <pc:sldMk cId="1694127058" sldId="256"/>
            <ac:spMk id="2" creationId="{CE69E3A4-57B4-425C-A8F1-F45D3DFE6E5B}"/>
          </ac:spMkLst>
        </pc:spChg>
        <pc:spChg chg="mod">
          <ac:chgData name="Vendula Mašterová" userId="b2e95af857b9bb6a" providerId="LiveId" clId="{B56BC429-5EDA-4B39-A587-1AB984E09395}" dt="2022-01-17T21:17:43.166" v="57" actId="20577"/>
          <ac:spMkLst>
            <pc:docMk/>
            <pc:sldMk cId="1694127058" sldId="256"/>
            <ac:spMk id="3" creationId="{B6A4DB77-4505-4A9A-AA57-09E2DBA6AD41}"/>
          </ac:spMkLst>
        </pc:spChg>
      </pc:sldChg>
      <pc:sldChg chg="new del">
        <pc:chgData name="Vendula Mašterová" userId="b2e95af857b9bb6a" providerId="LiveId" clId="{B56BC429-5EDA-4B39-A587-1AB984E09395}" dt="2022-01-17T21:13:57.251" v="39" actId="47"/>
        <pc:sldMkLst>
          <pc:docMk/>
          <pc:sldMk cId="1016423333" sldId="257"/>
        </pc:sldMkLst>
      </pc:sldChg>
      <pc:sldChg chg="addSp modSp new mod">
        <pc:chgData name="Vendula Mašterová" userId="b2e95af857b9bb6a" providerId="LiveId" clId="{B56BC429-5EDA-4B39-A587-1AB984E09395}" dt="2022-01-17T21:20:06.481" v="127" actId="1076"/>
        <pc:sldMkLst>
          <pc:docMk/>
          <pc:sldMk cId="1724868863" sldId="257"/>
        </pc:sldMkLst>
        <pc:spChg chg="mod">
          <ac:chgData name="Vendula Mašterová" userId="b2e95af857b9bb6a" providerId="LiveId" clId="{B56BC429-5EDA-4B39-A587-1AB984E09395}" dt="2022-01-17T21:19:55.091" v="125" actId="113"/>
          <ac:spMkLst>
            <pc:docMk/>
            <pc:sldMk cId="1724868863" sldId="257"/>
            <ac:spMk id="2" creationId="{99166489-FC43-4C6D-93CA-C5936764392A}"/>
          </ac:spMkLst>
        </pc:spChg>
        <pc:spChg chg="add mod">
          <ac:chgData name="Vendula Mašterová" userId="b2e95af857b9bb6a" providerId="LiveId" clId="{B56BC429-5EDA-4B39-A587-1AB984E09395}" dt="2022-01-17T21:20:06.481" v="127" actId="1076"/>
          <ac:spMkLst>
            <pc:docMk/>
            <pc:sldMk cId="1724868863" sldId="257"/>
            <ac:spMk id="6" creationId="{DBECA2DA-73C6-4B17-8CBB-927A650760EE}"/>
          </ac:spMkLst>
        </pc:spChg>
        <pc:picChg chg="add mod modCrop">
          <ac:chgData name="Vendula Mašterová" userId="b2e95af857b9bb6a" providerId="LiveId" clId="{B56BC429-5EDA-4B39-A587-1AB984E09395}" dt="2022-01-17T21:19:07.691" v="60" actId="1076"/>
          <ac:picMkLst>
            <pc:docMk/>
            <pc:sldMk cId="1724868863" sldId="257"/>
            <ac:picMk id="5" creationId="{C376DB36-6A09-4B5A-BE59-C44BB67E1CF4}"/>
          </ac:picMkLst>
        </pc:picChg>
      </pc:sldChg>
      <pc:sldChg chg="addSp delSp modSp new mod">
        <pc:chgData name="Vendula Mašterová" userId="b2e95af857b9bb6a" providerId="LiveId" clId="{B56BC429-5EDA-4B39-A587-1AB984E09395}" dt="2022-01-17T21:22:40.646" v="213" actId="1076"/>
        <pc:sldMkLst>
          <pc:docMk/>
          <pc:sldMk cId="205116524" sldId="258"/>
        </pc:sldMkLst>
        <pc:spChg chg="add mod">
          <ac:chgData name="Vendula Mašterová" userId="b2e95af857b9bb6a" providerId="LiveId" clId="{B56BC429-5EDA-4B39-A587-1AB984E09395}" dt="2022-01-17T21:22:35.771" v="212" actId="1076"/>
          <ac:spMkLst>
            <pc:docMk/>
            <pc:sldMk cId="205116524" sldId="258"/>
            <ac:spMk id="6" creationId="{77B20838-5A74-4EA5-8DF4-9F8E609FAFFD}"/>
          </ac:spMkLst>
        </pc:spChg>
        <pc:spChg chg="add mod">
          <ac:chgData name="Vendula Mašterová" userId="b2e95af857b9bb6a" providerId="LiveId" clId="{B56BC429-5EDA-4B39-A587-1AB984E09395}" dt="2022-01-17T21:22:40.646" v="213" actId="1076"/>
          <ac:spMkLst>
            <pc:docMk/>
            <pc:sldMk cId="205116524" sldId="258"/>
            <ac:spMk id="7" creationId="{5AD7CAC0-1BB3-4815-B4BD-4435EF7E1638}"/>
          </ac:spMkLst>
        </pc:spChg>
        <pc:picChg chg="add del mod">
          <ac:chgData name="Vendula Mašterová" userId="b2e95af857b9bb6a" providerId="LiveId" clId="{B56BC429-5EDA-4B39-A587-1AB984E09395}" dt="2022-01-17T21:22:23.425" v="208" actId="478"/>
          <ac:picMkLst>
            <pc:docMk/>
            <pc:sldMk cId="205116524" sldId="258"/>
            <ac:picMk id="5" creationId="{49E6F3AD-5400-4F48-9B77-9FE303E5B871}"/>
          </ac:picMkLst>
        </pc:picChg>
        <pc:picChg chg="add ord">
          <ac:chgData name="Vendula Mašterová" userId="b2e95af857b9bb6a" providerId="LiveId" clId="{B56BC429-5EDA-4B39-A587-1AB984E09395}" dt="2022-01-17T21:22:29.411" v="211" actId="171"/>
          <ac:picMkLst>
            <pc:docMk/>
            <pc:sldMk cId="205116524" sldId="258"/>
            <ac:picMk id="9" creationId="{33D0A160-1D71-4414-B32E-84E9BD57A0F1}"/>
          </ac:picMkLst>
        </pc:picChg>
      </pc:sldChg>
      <pc:sldChg chg="new del">
        <pc:chgData name="Vendula Mašterová" userId="b2e95af857b9bb6a" providerId="LiveId" clId="{B56BC429-5EDA-4B39-A587-1AB984E09395}" dt="2022-01-17T21:13:56.291" v="38" actId="47"/>
        <pc:sldMkLst>
          <pc:docMk/>
          <pc:sldMk cId="2716585670" sldId="258"/>
        </pc:sldMkLst>
      </pc:sldChg>
      <pc:sldChg chg="addSp delSp modSp new mod setBg">
        <pc:chgData name="Vendula Mašterová" userId="b2e95af857b9bb6a" providerId="LiveId" clId="{B56BC429-5EDA-4B39-A587-1AB984E09395}" dt="2022-01-17T21:35:12.791" v="645" actId="1076"/>
        <pc:sldMkLst>
          <pc:docMk/>
          <pc:sldMk cId="2756963376" sldId="259"/>
        </pc:sldMkLst>
        <pc:spChg chg="mod">
          <ac:chgData name="Vendula Mašterová" userId="b2e95af857b9bb6a" providerId="LiveId" clId="{B56BC429-5EDA-4B39-A587-1AB984E09395}" dt="2022-01-17T21:33:58.461" v="513" actId="26606"/>
          <ac:spMkLst>
            <pc:docMk/>
            <pc:sldMk cId="2756963376" sldId="259"/>
            <ac:spMk id="2" creationId="{6D913152-990E-40E8-9667-653D9E90ABED}"/>
          </ac:spMkLst>
        </pc:spChg>
        <pc:spChg chg="del mod">
          <ac:chgData name="Vendula Mašterová" userId="b2e95af857b9bb6a" providerId="LiveId" clId="{B56BC429-5EDA-4B39-A587-1AB984E09395}" dt="2022-01-17T21:34:01.881" v="514" actId="478"/>
          <ac:spMkLst>
            <pc:docMk/>
            <pc:sldMk cId="2756963376" sldId="259"/>
            <ac:spMk id="3" creationId="{15D4B60F-69B3-403B-A351-9DF75D0B8B2B}"/>
          </ac:spMkLst>
        </pc:spChg>
        <pc:spChg chg="add mod">
          <ac:chgData name="Vendula Mašterová" userId="b2e95af857b9bb6a" providerId="LiveId" clId="{B56BC429-5EDA-4B39-A587-1AB984E09395}" dt="2022-01-17T21:35:12.791" v="645" actId="1076"/>
          <ac:spMkLst>
            <pc:docMk/>
            <pc:sldMk cId="2756963376" sldId="259"/>
            <ac:spMk id="8" creationId="{F7E32418-BF7A-42CA-90D4-5FA76D5322FC}"/>
          </ac:spMkLst>
        </pc:spChg>
        <pc:spChg chg="add del">
          <ac:chgData name="Vendula Mašterová" userId="b2e95af857b9bb6a" providerId="LiveId" clId="{B56BC429-5EDA-4B39-A587-1AB984E09395}" dt="2022-01-17T21:33:58.461" v="513" actId="26606"/>
          <ac:spMkLst>
            <pc:docMk/>
            <pc:sldMk cId="2756963376" sldId="259"/>
            <ac:spMk id="14" creationId="{247AB924-1B87-43FC-B7C7-B112D5C51A0E}"/>
          </ac:spMkLst>
        </pc:spChg>
        <pc:picChg chg="add mod ord">
          <ac:chgData name="Vendula Mašterová" userId="b2e95af857b9bb6a" providerId="LiveId" clId="{B56BC429-5EDA-4B39-A587-1AB984E09395}" dt="2022-01-17T21:33:58.461" v="513" actId="26606"/>
          <ac:picMkLst>
            <pc:docMk/>
            <pc:sldMk cId="2756963376" sldId="259"/>
            <ac:picMk id="5" creationId="{746A6E3E-3E46-4F85-93DF-F9EDA0E7766E}"/>
          </ac:picMkLst>
        </pc:picChg>
        <pc:picChg chg="add mod">
          <ac:chgData name="Vendula Mašterová" userId="b2e95af857b9bb6a" providerId="LiveId" clId="{B56BC429-5EDA-4B39-A587-1AB984E09395}" dt="2022-01-17T21:33:58.461" v="513" actId="26606"/>
          <ac:picMkLst>
            <pc:docMk/>
            <pc:sldMk cId="2756963376" sldId="259"/>
            <ac:picMk id="6" creationId="{C2F91698-363A-4050-A3D4-767C8B60E4D1}"/>
          </ac:picMkLst>
        </pc:picChg>
        <pc:picChg chg="add mod">
          <ac:chgData name="Vendula Mašterová" userId="b2e95af857b9bb6a" providerId="LiveId" clId="{B56BC429-5EDA-4B39-A587-1AB984E09395}" dt="2022-01-17T21:33:58.461" v="513" actId="26606"/>
          <ac:picMkLst>
            <pc:docMk/>
            <pc:sldMk cId="2756963376" sldId="259"/>
            <ac:picMk id="7" creationId="{98B59E59-45CA-4390-8C68-B32776327BD1}"/>
          </ac:picMkLst>
        </pc:picChg>
        <pc:cxnChg chg="add del">
          <ac:chgData name="Vendula Mašterová" userId="b2e95af857b9bb6a" providerId="LiveId" clId="{B56BC429-5EDA-4B39-A587-1AB984E09395}" dt="2022-01-17T21:33:58.461" v="513" actId="26606"/>
          <ac:cxnSpMkLst>
            <pc:docMk/>
            <pc:sldMk cId="2756963376" sldId="259"/>
            <ac:cxnSpMk id="12" creationId="{99AE2756-0FC4-4155-83E7-58AAAB63E757}"/>
          </ac:cxnSpMkLst>
        </pc:cxnChg>
        <pc:cxnChg chg="add del">
          <ac:chgData name="Vendula Mašterová" userId="b2e95af857b9bb6a" providerId="LiveId" clId="{B56BC429-5EDA-4B39-A587-1AB984E09395}" dt="2022-01-17T21:33:58.461" v="513" actId="26606"/>
          <ac:cxnSpMkLst>
            <pc:docMk/>
            <pc:sldMk cId="2756963376" sldId="259"/>
            <ac:cxnSpMk id="16" creationId="{818DC98F-4057-4645-B948-F604F39A9CFE}"/>
          </ac:cxnSpMkLst>
        </pc:cxnChg>
        <pc:cxnChg chg="add del">
          <ac:chgData name="Vendula Mašterová" userId="b2e95af857b9bb6a" providerId="LiveId" clId="{B56BC429-5EDA-4B39-A587-1AB984E09395}" dt="2022-01-17T21:33:58.461" v="513" actId="26606"/>
          <ac:cxnSpMkLst>
            <pc:docMk/>
            <pc:sldMk cId="2756963376" sldId="259"/>
            <ac:cxnSpMk id="18" creationId="{DAD2B705-4A9B-408D-AA80-4F41045E09DE}"/>
          </ac:cxnSpMkLst>
        </pc:cxnChg>
        <pc:cxnChg chg="add">
          <ac:chgData name="Vendula Mašterová" userId="b2e95af857b9bb6a" providerId="LiveId" clId="{B56BC429-5EDA-4B39-A587-1AB984E09395}" dt="2022-01-17T21:33:58.461" v="513" actId="26606"/>
          <ac:cxnSpMkLst>
            <pc:docMk/>
            <pc:sldMk cId="2756963376" sldId="259"/>
            <ac:cxnSpMk id="23" creationId="{8F880EF2-DF79-4D9D-8F11-E91D48C79741}"/>
          </ac:cxnSpMkLst>
        </pc:cxnChg>
      </pc:sldChg>
      <pc:sldChg chg="delSp modSp new mod">
        <pc:chgData name="Vendula Mašterová" userId="b2e95af857b9bb6a" providerId="LiveId" clId="{B56BC429-5EDA-4B39-A587-1AB984E09395}" dt="2022-01-17T21:27:34.081" v="367" actId="20577"/>
        <pc:sldMkLst>
          <pc:docMk/>
          <pc:sldMk cId="2960449158" sldId="260"/>
        </pc:sldMkLst>
        <pc:spChg chg="mod">
          <ac:chgData name="Vendula Mašterová" userId="b2e95af857b9bb6a" providerId="LiveId" clId="{B56BC429-5EDA-4B39-A587-1AB984E09395}" dt="2022-01-17T21:27:34.081" v="367" actId="20577"/>
          <ac:spMkLst>
            <pc:docMk/>
            <pc:sldMk cId="2960449158" sldId="260"/>
            <ac:spMk id="2" creationId="{0253312A-3B31-480F-8C6E-13A99A02CCF0}"/>
          </ac:spMkLst>
        </pc:spChg>
        <pc:spChg chg="del">
          <ac:chgData name="Vendula Mašterová" userId="b2e95af857b9bb6a" providerId="LiveId" clId="{B56BC429-5EDA-4B39-A587-1AB984E09395}" dt="2022-01-17T21:26:43.711" v="354" actId="478"/>
          <ac:spMkLst>
            <pc:docMk/>
            <pc:sldMk cId="2960449158" sldId="260"/>
            <ac:spMk id="3" creationId="{86BBDFDB-A235-47C2-8BA8-7ACBE0D5182F}"/>
          </ac:spMkLst>
        </pc:spChg>
      </pc:sldChg>
      <pc:sldChg chg="addSp delSp modSp new mod setBg">
        <pc:chgData name="Vendula Mašterová" userId="b2e95af857b9bb6a" providerId="LiveId" clId="{B56BC429-5EDA-4B39-A587-1AB984E09395}" dt="2022-01-17T21:32:54.441" v="482" actId="1076"/>
        <pc:sldMkLst>
          <pc:docMk/>
          <pc:sldMk cId="2799006816" sldId="261"/>
        </pc:sldMkLst>
        <pc:spChg chg="mod">
          <ac:chgData name="Vendula Mašterová" userId="b2e95af857b9bb6a" providerId="LiveId" clId="{B56BC429-5EDA-4B39-A587-1AB984E09395}" dt="2022-01-17T21:32:54.441" v="482" actId="1076"/>
          <ac:spMkLst>
            <pc:docMk/>
            <pc:sldMk cId="2799006816" sldId="261"/>
            <ac:spMk id="2" creationId="{47BE9C78-48CD-4F02-9518-EE2AACC72F35}"/>
          </ac:spMkLst>
        </pc:spChg>
        <pc:spChg chg="del mod">
          <ac:chgData name="Vendula Mašterová" userId="b2e95af857b9bb6a" providerId="LiveId" clId="{B56BC429-5EDA-4B39-A587-1AB984E09395}" dt="2022-01-17T21:32:04.381" v="456" actId="478"/>
          <ac:spMkLst>
            <pc:docMk/>
            <pc:sldMk cId="2799006816" sldId="261"/>
            <ac:spMk id="3" creationId="{38E9BB27-7F3D-495D-814A-ABDB843646EB}"/>
          </ac:spMkLst>
        </pc:spChg>
        <pc:spChg chg="add del">
          <ac:chgData name="Vendula Mašterová" userId="b2e95af857b9bb6a" providerId="LiveId" clId="{B56BC429-5EDA-4B39-A587-1AB984E09395}" dt="2022-01-17T21:31:31.681" v="374" actId="26606"/>
          <ac:spMkLst>
            <pc:docMk/>
            <pc:sldMk cId="2799006816" sldId="261"/>
            <ac:spMk id="10" creationId="{24747089-0322-4B03-B224-817DD4C8B708}"/>
          </ac:spMkLst>
        </pc:spChg>
        <pc:spChg chg="add del">
          <ac:chgData name="Vendula Mašterová" userId="b2e95af857b9bb6a" providerId="LiveId" clId="{B56BC429-5EDA-4B39-A587-1AB984E09395}" dt="2022-01-17T21:31:31.681" v="374" actId="26606"/>
          <ac:spMkLst>
            <pc:docMk/>
            <pc:sldMk cId="2799006816" sldId="261"/>
            <ac:spMk id="12" creationId="{7228512D-3055-4911-A4D1-4A084C9C4201}"/>
          </ac:spMkLst>
        </pc:spChg>
        <pc:spChg chg="add del">
          <ac:chgData name="Vendula Mašterová" userId="b2e95af857b9bb6a" providerId="LiveId" clId="{B56BC429-5EDA-4B39-A587-1AB984E09395}" dt="2022-01-17T21:31:31.681" v="374" actId="26606"/>
          <ac:spMkLst>
            <pc:docMk/>
            <pc:sldMk cId="2799006816" sldId="261"/>
            <ac:spMk id="14" creationId="{3C98C7BF-70D9-4D19-BD2D-D808991FDF60}"/>
          </ac:spMkLst>
        </pc:spChg>
        <pc:spChg chg="add del">
          <ac:chgData name="Vendula Mašterová" userId="b2e95af857b9bb6a" providerId="LiveId" clId="{B56BC429-5EDA-4B39-A587-1AB984E09395}" dt="2022-01-17T21:31:31.681" v="374" actId="26606"/>
          <ac:spMkLst>
            <pc:docMk/>
            <pc:sldMk cId="2799006816" sldId="261"/>
            <ac:spMk id="16" creationId="{B497CCB5-5FC2-473C-AFCC-2430CEF1DF71}"/>
          </ac:spMkLst>
        </pc:spChg>
        <pc:spChg chg="add">
          <ac:chgData name="Vendula Mašterová" userId="b2e95af857b9bb6a" providerId="LiveId" clId="{B56BC429-5EDA-4B39-A587-1AB984E09395}" dt="2022-01-17T21:31:31.701" v="375" actId="26606"/>
          <ac:spMkLst>
            <pc:docMk/>
            <pc:sldMk cId="2799006816" sldId="261"/>
            <ac:spMk id="17" creationId="{B81933D1-5615-42C7-9C0B-4EB7105CCE2D}"/>
          </ac:spMkLst>
        </pc:spChg>
        <pc:spChg chg="add del">
          <ac:chgData name="Vendula Mašterová" userId="b2e95af857b9bb6a" providerId="LiveId" clId="{B56BC429-5EDA-4B39-A587-1AB984E09395}" dt="2022-01-17T21:31:31.681" v="374" actId="26606"/>
          <ac:spMkLst>
            <pc:docMk/>
            <pc:sldMk cId="2799006816" sldId="261"/>
            <ac:spMk id="18" creationId="{599C8C75-BFDF-44E7-A028-EEB5EDD58817}"/>
          </ac:spMkLst>
        </pc:spChg>
        <pc:spChg chg="add">
          <ac:chgData name="Vendula Mašterová" userId="b2e95af857b9bb6a" providerId="LiveId" clId="{B56BC429-5EDA-4B39-A587-1AB984E09395}" dt="2022-01-17T21:31:31.701" v="375" actId="26606"/>
          <ac:spMkLst>
            <pc:docMk/>
            <pc:sldMk cId="2799006816" sldId="261"/>
            <ac:spMk id="19" creationId="{19C9EAEA-39D0-4B0E-A0EB-51E7B26740B1}"/>
          </ac:spMkLst>
        </pc:spChg>
        <pc:spChg chg="add del">
          <ac:chgData name="Vendula Mašterová" userId="b2e95af857b9bb6a" providerId="LiveId" clId="{B56BC429-5EDA-4B39-A587-1AB984E09395}" dt="2022-01-17T21:31:31.681" v="374" actId="26606"/>
          <ac:spMkLst>
            <pc:docMk/>
            <pc:sldMk cId="2799006816" sldId="261"/>
            <ac:spMk id="20" creationId="{FFD685C2-1A84-41DE-BFA0-0A068F83D2D2}"/>
          </ac:spMkLst>
        </pc:spChg>
        <pc:spChg chg="add">
          <ac:chgData name="Vendula Mašterová" userId="b2e95af857b9bb6a" providerId="LiveId" clId="{B56BC429-5EDA-4B39-A587-1AB984E09395}" dt="2022-01-17T21:31:31.701" v="375" actId="26606"/>
          <ac:spMkLst>
            <pc:docMk/>
            <pc:sldMk cId="2799006816" sldId="261"/>
            <ac:spMk id="22" creationId="{47942995-B07F-4636-9A06-C6A104B260A8}"/>
          </ac:spMkLst>
        </pc:spChg>
        <pc:grpChg chg="add">
          <ac:chgData name="Vendula Mašterová" userId="b2e95af857b9bb6a" providerId="LiveId" clId="{B56BC429-5EDA-4B39-A587-1AB984E09395}" dt="2022-01-17T21:31:31.701" v="375" actId="26606"/>
          <ac:grpSpMkLst>
            <pc:docMk/>
            <pc:sldMk cId="2799006816" sldId="261"/>
            <ac:grpSpMk id="23" creationId="{032D8612-31EB-44CF-A1D0-14FD4C705424}"/>
          </ac:grpSpMkLst>
        </pc:grpChg>
        <pc:picChg chg="add mod">
          <ac:chgData name="Vendula Mašterová" userId="b2e95af857b9bb6a" providerId="LiveId" clId="{B56BC429-5EDA-4B39-A587-1AB984E09395}" dt="2022-01-17T21:31:31.701" v="375" actId="26606"/>
          <ac:picMkLst>
            <pc:docMk/>
            <pc:sldMk cId="2799006816" sldId="261"/>
            <ac:picMk id="5" creationId="{0960E641-85D0-49FF-87ED-BA68D5E3A1CB}"/>
          </ac:picMkLst>
        </pc:picChg>
      </pc:sldChg>
      <pc:sldChg chg="addSp modSp new mod setBg">
        <pc:chgData name="Vendula Mašterová" userId="b2e95af857b9bb6a" providerId="LiveId" clId="{B56BC429-5EDA-4B39-A587-1AB984E09395}" dt="2022-01-17T21:43:17.331" v="697" actId="5793"/>
        <pc:sldMkLst>
          <pc:docMk/>
          <pc:sldMk cId="876531324" sldId="262"/>
        </pc:sldMkLst>
        <pc:spChg chg="mod">
          <ac:chgData name="Vendula Mašterová" userId="b2e95af857b9bb6a" providerId="LiveId" clId="{B56BC429-5EDA-4B39-A587-1AB984E09395}" dt="2022-01-17T21:43:17.331" v="697" actId="5793"/>
          <ac:spMkLst>
            <pc:docMk/>
            <pc:sldMk cId="876531324" sldId="262"/>
            <ac:spMk id="2" creationId="{90A668EC-3D87-45C2-89A3-BAA41C9EBF66}"/>
          </ac:spMkLst>
        </pc:spChg>
        <pc:spChg chg="mod">
          <ac:chgData name="Vendula Mašterová" userId="b2e95af857b9bb6a" providerId="LiveId" clId="{B56BC429-5EDA-4B39-A587-1AB984E09395}" dt="2022-01-17T21:43:02.296" v="649" actId="26606"/>
          <ac:spMkLst>
            <pc:docMk/>
            <pc:sldMk cId="876531324" sldId="262"/>
            <ac:spMk id="3" creationId="{23ED5BCA-AC7B-488D-B726-30B5D5F3ABBB}"/>
          </ac:spMkLst>
        </pc:spChg>
        <pc:spChg chg="add">
          <ac:chgData name="Vendula Mašterová" userId="b2e95af857b9bb6a" providerId="LiveId" clId="{B56BC429-5EDA-4B39-A587-1AB984E09395}" dt="2022-01-17T21:43:02.296" v="649" actId="26606"/>
          <ac:spMkLst>
            <pc:docMk/>
            <pc:sldMk cId="876531324" sldId="262"/>
            <ac:spMk id="10" creationId="{9180DE06-7362-4888-AADA-7AADD57AC49D}"/>
          </ac:spMkLst>
        </pc:spChg>
        <pc:spChg chg="add">
          <ac:chgData name="Vendula Mašterová" userId="b2e95af857b9bb6a" providerId="LiveId" clId="{B56BC429-5EDA-4B39-A587-1AB984E09395}" dt="2022-01-17T21:43:02.296" v="649" actId="26606"/>
          <ac:spMkLst>
            <pc:docMk/>
            <pc:sldMk cId="876531324" sldId="262"/>
            <ac:spMk id="16" creationId="{04357C93-F0CB-4A1C-8F77-4E9063789819}"/>
          </ac:spMkLst>
        </pc:spChg>
        <pc:grpChg chg="add">
          <ac:chgData name="Vendula Mašterová" userId="b2e95af857b9bb6a" providerId="LiveId" clId="{B56BC429-5EDA-4B39-A587-1AB984E09395}" dt="2022-01-17T21:43:02.296" v="649" actId="26606"/>
          <ac:grpSpMkLst>
            <pc:docMk/>
            <pc:sldMk cId="876531324" sldId="262"/>
            <ac:grpSpMk id="12" creationId="{3AF6A671-C637-4547-85F4-51B6D1881399}"/>
          </ac:grpSpMkLst>
        </pc:grpChg>
        <pc:picChg chg="add mod">
          <ac:chgData name="Vendula Mašterová" userId="b2e95af857b9bb6a" providerId="LiveId" clId="{B56BC429-5EDA-4B39-A587-1AB984E09395}" dt="2022-01-17T21:43:02.296" v="649" actId="26606"/>
          <ac:picMkLst>
            <pc:docMk/>
            <pc:sldMk cId="876531324" sldId="262"/>
            <ac:picMk id="5" creationId="{F5748A8F-A816-4441-BB01-B8926A3EF21E}"/>
          </ac:picMkLst>
        </pc:picChg>
      </pc:sldChg>
      <pc:sldChg chg="addSp delSp modSp new mod">
        <pc:chgData name="Vendula Mašterová" userId="b2e95af857b9bb6a" providerId="LiveId" clId="{B56BC429-5EDA-4B39-A587-1AB984E09395}" dt="2022-01-17T21:54:11.758" v="976" actId="5793"/>
        <pc:sldMkLst>
          <pc:docMk/>
          <pc:sldMk cId="3393360492" sldId="263"/>
        </pc:sldMkLst>
        <pc:spChg chg="mod">
          <ac:chgData name="Vendula Mašterová" userId="b2e95af857b9bb6a" providerId="LiveId" clId="{B56BC429-5EDA-4B39-A587-1AB984E09395}" dt="2022-01-17T21:54:11.758" v="976" actId="5793"/>
          <ac:spMkLst>
            <pc:docMk/>
            <pc:sldMk cId="3393360492" sldId="263"/>
            <ac:spMk id="2" creationId="{05A8F7A2-3460-4BAD-94C5-AC65F752F5A8}"/>
          </ac:spMkLst>
        </pc:spChg>
        <pc:spChg chg="del">
          <ac:chgData name="Vendula Mašterová" userId="b2e95af857b9bb6a" providerId="LiveId" clId="{B56BC429-5EDA-4B39-A587-1AB984E09395}" dt="2022-01-17T21:46:05.649" v="722" actId="478"/>
          <ac:spMkLst>
            <pc:docMk/>
            <pc:sldMk cId="3393360492" sldId="263"/>
            <ac:spMk id="3" creationId="{B392FC77-2833-4A0E-92FF-7669D417926A}"/>
          </ac:spMkLst>
        </pc:spChg>
        <pc:spChg chg="add mod">
          <ac:chgData name="Vendula Mašterová" userId="b2e95af857b9bb6a" providerId="LiveId" clId="{B56BC429-5EDA-4B39-A587-1AB984E09395}" dt="2022-01-17T21:45:53.683" v="704" actId="1076"/>
          <ac:spMkLst>
            <pc:docMk/>
            <pc:sldMk cId="3393360492" sldId="263"/>
            <ac:spMk id="6" creationId="{61B3CD6D-3A83-40B2-9232-392F12FF3DFB}"/>
          </ac:spMkLst>
        </pc:spChg>
        <pc:picChg chg="add mod">
          <ac:chgData name="Vendula Mašterová" userId="b2e95af857b9bb6a" providerId="LiveId" clId="{B56BC429-5EDA-4B39-A587-1AB984E09395}" dt="2022-01-17T21:45:28.572" v="700" actId="1076"/>
          <ac:picMkLst>
            <pc:docMk/>
            <pc:sldMk cId="3393360492" sldId="263"/>
            <ac:picMk id="5" creationId="{46BF30A6-61B1-4FE7-B49A-8B655BD34094}"/>
          </ac:picMkLst>
        </pc:picChg>
      </pc:sldChg>
      <pc:sldChg chg="addSp delSp modSp new mod">
        <pc:chgData name="Vendula Mašterová" userId="b2e95af857b9bb6a" providerId="LiveId" clId="{B56BC429-5EDA-4B39-A587-1AB984E09395}" dt="2022-01-17T22:01:46.216" v="978" actId="20577"/>
        <pc:sldMkLst>
          <pc:docMk/>
          <pc:sldMk cId="3343031559" sldId="264"/>
        </pc:sldMkLst>
        <pc:spChg chg="del">
          <ac:chgData name="Vendula Mašterová" userId="b2e95af857b9bb6a" providerId="LiveId" clId="{B56BC429-5EDA-4B39-A587-1AB984E09395}" dt="2022-01-17T21:52:31.963" v="817" actId="478"/>
          <ac:spMkLst>
            <pc:docMk/>
            <pc:sldMk cId="3343031559" sldId="264"/>
            <ac:spMk id="2" creationId="{481D84F5-109F-43F2-81D0-B30F9492550E}"/>
          </ac:spMkLst>
        </pc:spChg>
        <pc:spChg chg="del mod">
          <ac:chgData name="Vendula Mašterová" userId="b2e95af857b9bb6a" providerId="LiveId" clId="{B56BC429-5EDA-4B39-A587-1AB984E09395}" dt="2022-01-17T21:52:27.748" v="816" actId="478"/>
          <ac:spMkLst>
            <pc:docMk/>
            <pc:sldMk cId="3343031559" sldId="264"/>
            <ac:spMk id="3" creationId="{82AB7CCD-11EF-4E22-8D7D-A2F07FE57381}"/>
          </ac:spMkLst>
        </pc:spChg>
        <pc:spChg chg="add mod">
          <ac:chgData name="Vendula Mašterová" userId="b2e95af857b9bb6a" providerId="LiveId" clId="{B56BC429-5EDA-4B39-A587-1AB984E09395}" dt="2022-01-17T22:01:46.216" v="978" actId="20577"/>
          <ac:spMkLst>
            <pc:docMk/>
            <pc:sldMk cId="3343031559" sldId="264"/>
            <ac:spMk id="5" creationId="{38EF952B-7994-40C9-9FCF-13E40AE60993}"/>
          </ac:spMkLst>
        </pc:spChg>
      </pc:sldChg>
      <pc:sldChg chg="addSp delSp modSp new mod">
        <pc:chgData name="Vendula Mašterová" userId="b2e95af857b9bb6a" providerId="LiveId" clId="{B56BC429-5EDA-4B39-A587-1AB984E09395}" dt="2022-01-17T22:06:39.597" v="1104" actId="1076"/>
        <pc:sldMkLst>
          <pc:docMk/>
          <pc:sldMk cId="1132846732" sldId="265"/>
        </pc:sldMkLst>
        <pc:spChg chg="mod">
          <ac:chgData name="Vendula Mašterová" userId="b2e95af857b9bb6a" providerId="LiveId" clId="{B56BC429-5EDA-4B39-A587-1AB984E09395}" dt="2022-01-17T22:05:16.025" v="1094" actId="20577"/>
          <ac:spMkLst>
            <pc:docMk/>
            <pc:sldMk cId="1132846732" sldId="265"/>
            <ac:spMk id="2" creationId="{B37B8597-BAEE-4CE6-B393-5BB17A95CFF4}"/>
          </ac:spMkLst>
        </pc:spChg>
        <pc:spChg chg="del">
          <ac:chgData name="Vendula Mašterová" userId="b2e95af857b9bb6a" providerId="LiveId" clId="{B56BC429-5EDA-4B39-A587-1AB984E09395}" dt="2022-01-17T22:04:24.176" v="982" actId="478"/>
          <ac:spMkLst>
            <pc:docMk/>
            <pc:sldMk cId="1132846732" sldId="265"/>
            <ac:spMk id="3" creationId="{2DE72D92-53E9-4C60-BF05-799F88435B9E}"/>
          </ac:spMkLst>
        </pc:spChg>
        <pc:spChg chg="add mod">
          <ac:chgData name="Vendula Mašterová" userId="b2e95af857b9bb6a" providerId="LiveId" clId="{B56BC429-5EDA-4B39-A587-1AB984E09395}" dt="2022-01-17T22:06:39.597" v="1104" actId="1076"/>
          <ac:spMkLst>
            <pc:docMk/>
            <pc:sldMk cId="1132846732" sldId="265"/>
            <ac:spMk id="6" creationId="{ED1EB9BE-F12F-428E-B120-A66B764B7866}"/>
          </ac:spMkLst>
        </pc:spChg>
        <pc:picChg chg="add mod">
          <ac:chgData name="Vendula Mašterová" userId="b2e95af857b9bb6a" providerId="LiveId" clId="{B56BC429-5EDA-4B39-A587-1AB984E09395}" dt="2022-01-17T22:04:28.471" v="983" actId="14100"/>
          <ac:picMkLst>
            <pc:docMk/>
            <pc:sldMk cId="1132846732" sldId="265"/>
            <ac:picMk id="5" creationId="{383CC5AF-9053-429C-A0F4-C21A29DECB50}"/>
          </ac:picMkLst>
        </pc:picChg>
      </pc:sldChg>
      <pc:sldChg chg="addSp delSp modSp new mod">
        <pc:chgData name="Vendula Mašterová" userId="b2e95af857b9bb6a" providerId="LiveId" clId="{B56BC429-5EDA-4B39-A587-1AB984E09395}" dt="2022-01-17T22:06:31.331" v="1102" actId="1076"/>
        <pc:sldMkLst>
          <pc:docMk/>
          <pc:sldMk cId="1216230343" sldId="266"/>
        </pc:sldMkLst>
        <pc:spChg chg="add mod">
          <ac:chgData name="Vendula Mašterová" userId="b2e95af857b9bb6a" providerId="LiveId" clId="{B56BC429-5EDA-4B39-A587-1AB984E09395}" dt="2022-01-17T22:06:31.331" v="1102" actId="1076"/>
          <ac:spMkLst>
            <pc:docMk/>
            <pc:sldMk cId="1216230343" sldId="266"/>
            <ac:spMk id="8" creationId="{CE4E576D-AE0E-44C8-995D-12D56A625A20}"/>
          </ac:spMkLst>
        </pc:spChg>
        <pc:picChg chg="add del">
          <ac:chgData name="Vendula Mašterová" userId="b2e95af857b9bb6a" providerId="LiveId" clId="{B56BC429-5EDA-4B39-A587-1AB984E09395}" dt="2022-01-17T22:05:58.399" v="1097" actId="478"/>
          <ac:picMkLst>
            <pc:docMk/>
            <pc:sldMk cId="1216230343" sldId="266"/>
            <ac:picMk id="5" creationId="{4389B93D-9A10-420E-99BC-3A9D9B01FAE1}"/>
          </ac:picMkLst>
        </pc:picChg>
        <pc:picChg chg="add">
          <ac:chgData name="Vendula Mašterová" userId="b2e95af857b9bb6a" providerId="LiveId" clId="{B56BC429-5EDA-4B39-A587-1AB984E09395}" dt="2022-01-17T22:06:04.198" v="1098" actId="22"/>
          <ac:picMkLst>
            <pc:docMk/>
            <pc:sldMk cId="1216230343" sldId="266"/>
            <ac:picMk id="7" creationId="{8ED71606-DA28-49A6-8EFC-5D48C2FF0292}"/>
          </ac:picMkLst>
        </pc:picChg>
      </pc:sldChg>
      <pc:sldMasterChg chg="addSldLayout">
        <pc:chgData name="Vendula Mašterová" userId="b2e95af857b9bb6a" providerId="LiveId" clId="{B56BC429-5EDA-4B39-A587-1AB984E09395}" dt="2022-01-17T21:13:04.874" v="0" actId="680"/>
        <pc:sldMasterMkLst>
          <pc:docMk/>
          <pc:sldMasterMk cId="3264248360" sldId="2147483648"/>
        </pc:sldMasterMkLst>
        <pc:sldLayoutChg chg="add">
          <pc:chgData name="Vendula Mašterová" userId="b2e95af857b9bb6a" providerId="LiveId" clId="{B56BC429-5EDA-4B39-A587-1AB984E09395}" dt="2022-01-17T21:13:04.874" v="0" actId="680"/>
          <pc:sldLayoutMkLst>
            <pc:docMk/>
            <pc:sldMasterMk cId="3264248360" sldId="2147483648"/>
            <pc:sldLayoutMk cId="1372053117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46CD6C97-36D7-47E8-A989-D01CDD63E729}" type="datetimeFigureOut">
              <a:rPr lang="cs-CZ" smtClean="0"/>
              <a:pPr/>
              <a:t>18.01.2022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DAAC0687-BD48-4BEC-B201-D90B41C3A48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42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327058-3565-4050-862F-CE20C2EE9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710708-2341-4AFE-A689-498AD2FB6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37205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24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uni.maps.arcgis.com/apps/instant/media/index.html?appid=4b8d16ba429d4c40b3a6f3299397a72d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457199" y="2399418"/>
            <a:ext cx="11385395" cy="109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</a:pPr>
            <a:r>
              <a:rPr lang="cs-CZ" sz="4900" b="1" dirty="0">
                <a:latin typeface="Roboto" panose="02000000000000000000" pitchFamily="2" charset="0"/>
                <a:ea typeface="Roboto" panose="02000000000000000000" pitchFamily="2" charset="0"/>
                <a:cs typeface="Franklin Gothic"/>
                <a:sym typeface="Franklin Gothic"/>
              </a:rPr>
              <a:t>Uložení a sdílení mapy v prostředí </a:t>
            </a:r>
            <a:r>
              <a:rPr lang="cs-CZ" sz="4900" b="1" dirty="0" err="1">
                <a:latin typeface="Roboto" panose="02000000000000000000" pitchFamily="2" charset="0"/>
                <a:ea typeface="Roboto" panose="02000000000000000000" pitchFamily="2" charset="0"/>
                <a:cs typeface="Franklin Gothic"/>
                <a:sym typeface="Franklin Gothic"/>
              </a:rPr>
              <a:t>ArcGIS</a:t>
            </a:r>
            <a:r>
              <a:rPr lang="cs-CZ" sz="4900" b="1" dirty="0">
                <a:latin typeface="Roboto" panose="02000000000000000000" pitchFamily="2" charset="0"/>
                <a:ea typeface="Roboto" panose="02000000000000000000" pitchFamily="2" charset="0"/>
                <a:cs typeface="Franklin Gothic"/>
                <a:sym typeface="Franklin Gothic"/>
              </a:rPr>
              <a:t> Online</a:t>
            </a:r>
            <a:endParaRPr sz="49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C8557A92-F7F2-438E-A8BF-52E1CA411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656" y="4931954"/>
            <a:ext cx="5275992" cy="1440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31342B6-DE28-45F0-8DB1-5D4046D75C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43" y="188640"/>
            <a:ext cx="2013481" cy="982800"/>
          </a:xfrm>
          <a:prstGeom prst="rect">
            <a:avLst/>
          </a:prstGeom>
        </p:spPr>
      </p:pic>
      <p:pic>
        <p:nvPicPr>
          <p:cNvPr id="11" name="Obrázek 10" descr="Obsah obrázku text, podepsat, lékárnička, indikátor&#10;&#10;Popis byl vytvořen automaticky">
            <a:extLst>
              <a:ext uri="{FF2B5EF4-FFF2-40B4-BE49-F238E27FC236}">
                <a16:creationId xmlns:a16="http://schemas.microsoft.com/office/drawing/2014/main" id="{9CE9B451-E57C-4A39-85C5-C7F3B5EDE8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114" y="188640"/>
            <a:ext cx="900000" cy="900000"/>
          </a:xfrm>
          <a:prstGeom prst="rect">
            <a:avLst/>
          </a:prstGeom>
        </p:spPr>
      </p:pic>
      <p:sp>
        <p:nvSpPr>
          <p:cNvPr id="12" name="TextovéPole 1">
            <a:extLst>
              <a:ext uri="{FF2B5EF4-FFF2-40B4-BE49-F238E27FC236}">
                <a16:creationId xmlns:a16="http://schemas.microsoft.com/office/drawing/2014/main" id="{44DD4844-3CB1-4595-81CA-6EA96FF0C7B8}"/>
              </a:ext>
            </a:extLst>
          </p:cNvPr>
          <p:cNvSpPr txBox="1"/>
          <p:nvPr/>
        </p:nvSpPr>
        <p:spPr>
          <a:xfrm>
            <a:off x="3909344" y="3571501"/>
            <a:ext cx="437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sz="1800" b="1" dirty="0">
                <a:latin typeface="Roboto" panose="02000000000000000000" pitchFamily="2" charset="0"/>
                <a:ea typeface="Roboto" panose="02000000000000000000" pitchFamily="2" charset="0"/>
              </a:rPr>
              <a:t>Tvorba a sílení mapové webové aplikace</a:t>
            </a:r>
            <a:endParaRPr lang="cs-CZ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1FF7960B-1477-4D75-90B2-34EAC23520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4" y="212649"/>
            <a:ext cx="1277115" cy="982982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AA0190BD-CE22-43D4-903F-BE24D2DB50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10" y="204577"/>
            <a:ext cx="1277115" cy="9829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166489-FC43-4C6D-93CA-C59367643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407" y="473486"/>
            <a:ext cx="9144000" cy="804610"/>
          </a:xfrm>
        </p:spPr>
        <p:txBody>
          <a:bodyPr/>
          <a:lstStyle/>
          <a:p>
            <a:pPr algn="l"/>
            <a:r>
              <a:rPr lang="cs-CZ" sz="3600" b="1" dirty="0">
                <a:latin typeface="Roboto" panose="02000000000000000000" pitchFamily="2" charset="0"/>
                <a:ea typeface="Roboto" panose="02000000000000000000" pitchFamily="2" charset="0"/>
              </a:rPr>
              <a:t>Sdílení mapy vytvořené v Map </a:t>
            </a:r>
            <a:r>
              <a:rPr lang="cs-CZ" sz="3600" b="1" dirty="0" err="1">
                <a:latin typeface="Roboto" panose="02000000000000000000" pitchFamily="2" charset="0"/>
                <a:ea typeface="Roboto" panose="02000000000000000000" pitchFamily="2" charset="0"/>
              </a:rPr>
              <a:t>Viewer</a:t>
            </a:r>
            <a:endParaRPr lang="cs-CZ" sz="3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ABABAF-651F-44DE-BA96-7DE6A7167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76DB36-6A09-4B5A-BE59-C44BB67E1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90"/>
          <a:stretch/>
        </p:blipFill>
        <p:spPr>
          <a:xfrm>
            <a:off x="0" y="1369414"/>
            <a:ext cx="12192000" cy="474440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BECA2DA-73C6-4B17-8CBB-927A650760EE}"/>
              </a:ext>
            </a:extLst>
          </p:cNvPr>
          <p:cNvSpPr/>
          <p:nvPr/>
        </p:nvSpPr>
        <p:spPr>
          <a:xfrm>
            <a:off x="5876819" y="1664361"/>
            <a:ext cx="616450" cy="6369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6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BFCA9879-0068-4885-B4DC-1C3D2EDB3259}"/>
              </a:ext>
            </a:extLst>
          </p:cNvPr>
          <p:cNvGrpSpPr/>
          <p:nvPr/>
        </p:nvGrpSpPr>
        <p:grpSpPr>
          <a:xfrm>
            <a:off x="1287036" y="109363"/>
            <a:ext cx="9617927" cy="6224530"/>
            <a:chOff x="1120083" y="0"/>
            <a:chExt cx="9951834" cy="6858000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33D0A160-1D71-4414-B32E-84E9BD57A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0083" y="0"/>
              <a:ext cx="9951834" cy="6858000"/>
            </a:xfrm>
            <a:prstGeom prst="rect">
              <a:avLst/>
            </a:prstGeom>
          </p:spPr>
        </p:pic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77B20838-5A74-4EA5-8DF4-9F8E609FAFFD}"/>
                </a:ext>
              </a:extLst>
            </p:cNvPr>
            <p:cNvSpPr/>
            <p:nvPr/>
          </p:nvSpPr>
          <p:spPr>
            <a:xfrm>
              <a:off x="2013735" y="2411859"/>
              <a:ext cx="4582274" cy="10171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latin typeface="Roboto" panose="02000000000000000000" pitchFamily="2" charset="0"/>
                </a:rPr>
                <a:t>Sdílejte v rámci své skupiny (třídy, seminární skupiny,…)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5AD7CAC0-1BB3-4815-B4BD-4435EF7E1638}"/>
                </a:ext>
              </a:extLst>
            </p:cNvPr>
            <p:cNvSpPr/>
            <p:nvPr/>
          </p:nvSpPr>
          <p:spPr>
            <a:xfrm>
              <a:off x="4760359" y="4496371"/>
              <a:ext cx="3041150" cy="6061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latin typeface="Roboto" panose="02000000000000000000" pitchFamily="2" charset="0"/>
              </a:endParaRPr>
            </a:p>
          </p:txBody>
        </p:sp>
      </p:grpSp>
      <p:sp>
        <p:nvSpPr>
          <p:cNvPr id="8" name="TextovéPole 7">
            <a:extLst>
              <a:ext uri="{FF2B5EF4-FFF2-40B4-BE49-F238E27FC236}">
                <a16:creationId xmlns:a16="http://schemas.microsoft.com/office/drawing/2014/main" id="{B7FFF3C5-ED5F-41B1-BFD6-8B5587101FC8}"/>
              </a:ext>
            </a:extLst>
          </p:cNvPr>
          <p:cNvSpPr txBox="1"/>
          <p:nvPr/>
        </p:nvSpPr>
        <p:spPr>
          <a:xfrm>
            <a:off x="1529313" y="5017789"/>
            <a:ext cx="7068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</a:rPr>
              <a:t>Možností nastavení webové aplikace je celá řada.</a:t>
            </a:r>
            <a:br>
              <a:rPr lang="cs-CZ" sz="24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cs-CZ" sz="2400" dirty="0">
                <a:latin typeface="Roboto" panose="02000000000000000000" pitchFamily="2" charset="0"/>
                <a:ea typeface="Roboto" panose="02000000000000000000" pitchFamily="2" charset="0"/>
              </a:rPr>
              <a:t>Podle účelu webové mapy můžete využít přednastavených šablon.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511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03ED06E8-8F23-46B8-98AB-A7BA5802E00F}"/>
              </a:ext>
            </a:extLst>
          </p:cNvPr>
          <p:cNvSpPr txBox="1">
            <a:spLocks/>
          </p:cNvSpPr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cs-CZ" sz="3600" b="1">
                <a:ea typeface="Roboto" panose="02000000000000000000" pitchFamily="2" charset="0"/>
              </a:rPr>
              <a:t>Zde jsou příklady webové mapy</a:t>
            </a:r>
            <a:endParaRPr lang="cs-CZ" sz="3600" b="1" dirty="0">
              <a:ea typeface="Roboto" panose="02000000000000000000" pitchFamily="2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E4A943-B633-4C77-8869-88E9C5308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46" y="929434"/>
            <a:ext cx="3529109" cy="286919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E91DA41-68CE-4798-AA3F-F332B5646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88" y="892374"/>
            <a:ext cx="3526424" cy="294331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5B22C41-8CF5-4BB0-9A9F-4E9E29D02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946760"/>
            <a:ext cx="3553968" cy="283454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244B466-82F0-4D50-9D45-3595D3464108}"/>
              </a:ext>
            </a:extLst>
          </p:cNvPr>
          <p:cNvSpPr txBox="1"/>
          <p:nvPr/>
        </p:nvSpPr>
        <p:spPr>
          <a:xfrm>
            <a:off x="254437" y="4045979"/>
            <a:ext cx="1166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Roboto" panose="02000000000000000000" pitchFamily="2" charset="0"/>
              </a:rPr>
              <a:t>Pro jednoduchou webovou aplikaci	Pokud máte více dat a chcete zobrazit i grafy	Pokud chcete porovnat 2 mapy</a:t>
            </a:r>
          </a:p>
        </p:txBody>
      </p:sp>
    </p:spTree>
    <p:extLst>
      <p:ext uri="{BB962C8B-B14F-4D97-AF65-F5344CB8AC3E}">
        <p14:creationId xmlns:p14="http://schemas.microsoft.com/office/powerpoint/2010/main" val="216063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5304718A-FAC7-4B88-8245-19274D882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056" y="527722"/>
            <a:ext cx="4750644" cy="1078807"/>
          </a:xfrm>
        </p:spPr>
        <p:txBody>
          <a:bodyPr anchor="t">
            <a:noAutofit/>
          </a:bodyPr>
          <a:lstStyle/>
          <a:p>
            <a:pPr algn="l"/>
            <a:r>
              <a:rPr lang="cs-CZ" sz="2400" dirty="0"/>
              <a:t>Kliknutím na daný typ webové aplikace zobrazíte bližší popis a možnost náhledu mapy.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F885DC2-2060-4A5F-AB61-0FCE90E9E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52" y="1606529"/>
            <a:ext cx="2727733" cy="460377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568EA61-8850-4431-996C-6FC06C186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227" y="1606529"/>
            <a:ext cx="6296209" cy="4433327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1AD6158-5E86-4963-8EAC-59A8BF2FB70E}"/>
              </a:ext>
            </a:extLst>
          </p:cNvPr>
          <p:cNvSpPr/>
          <p:nvPr/>
        </p:nvSpPr>
        <p:spPr>
          <a:xfrm>
            <a:off x="9409811" y="4483100"/>
            <a:ext cx="1864181" cy="4936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Roboto" panose="02000000000000000000" pitchFamily="2" charset="0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995CC3D7-035D-4A65-BF89-D5CF1284D950}"/>
              </a:ext>
            </a:extLst>
          </p:cNvPr>
          <p:cNvSpPr txBox="1">
            <a:spLocks/>
          </p:cNvSpPr>
          <p:nvPr/>
        </p:nvSpPr>
        <p:spPr>
          <a:xfrm>
            <a:off x="5396226" y="527721"/>
            <a:ext cx="6296209" cy="107880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/>
              <a:t>Začátek tvorby samotné aplikace umožňuje shodně pojmenované tlačítko – „vytvořit webovou aplikaci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73B3008-3006-4A0B-A58A-5CA3D7F77C6B}"/>
              </a:ext>
            </a:extLst>
          </p:cNvPr>
          <p:cNvSpPr/>
          <p:nvPr/>
        </p:nvSpPr>
        <p:spPr>
          <a:xfrm>
            <a:off x="1408811" y="5168901"/>
            <a:ext cx="2350389" cy="444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9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ED71606-DA28-49A6-8EFC-5D48C2FF0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599" y="641350"/>
            <a:ext cx="8172801" cy="55753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E4E576D-AE0E-44C8-995D-12D56A625A20}"/>
              </a:ext>
            </a:extLst>
          </p:cNvPr>
          <p:cNvSpPr/>
          <p:nvPr/>
        </p:nvSpPr>
        <p:spPr>
          <a:xfrm>
            <a:off x="7728307" y="5617620"/>
            <a:ext cx="1102989" cy="3828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23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6AE038D-3787-479C-95A0-90E819ABF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04" y="1606528"/>
            <a:ext cx="2745198" cy="4556347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5304718A-FAC7-4B88-8245-19274D882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056" y="527722"/>
            <a:ext cx="4750644" cy="1078807"/>
          </a:xfrm>
        </p:spPr>
        <p:txBody>
          <a:bodyPr anchor="t">
            <a:noAutofit/>
          </a:bodyPr>
          <a:lstStyle/>
          <a:p>
            <a:pPr algn="l"/>
            <a:r>
              <a:rPr lang="cs-CZ" sz="2400" dirty="0"/>
              <a:t>Ke všemu jsou v </a:t>
            </a:r>
            <a:r>
              <a:rPr lang="cs-CZ" sz="2400" dirty="0" err="1"/>
              <a:t>ArcGIS</a:t>
            </a:r>
            <a:r>
              <a:rPr lang="cs-CZ" sz="2400" dirty="0"/>
              <a:t> Online dostupné návody a postupy, které vás provedou celou procedurou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995CC3D7-035D-4A65-BF89-D5CF1284D950}"/>
              </a:ext>
            </a:extLst>
          </p:cNvPr>
          <p:cNvSpPr txBox="1">
            <a:spLocks/>
          </p:cNvSpPr>
          <p:nvPr/>
        </p:nvSpPr>
        <p:spPr>
          <a:xfrm>
            <a:off x="5396226" y="527721"/>
            <a:ext cx="6296209" cy="107880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/>
              <a:t>Zde nastavujete prvky, které chcete mít ve webové aplikaci – možnost výškového profilu, měření, …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7C33755-1395-4DB2-9F2A-831D77709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828" y="1657328"/>
            <a:ext cx="3609006" cy="4505547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BD4EBCC-285D-443D-850A-8F9F9D81F79B}"/>
              </a:ext>
            </a:extLst>
          </p:cNvPr>
          <p:cNvSpPr/>
          <p:nvPr/>
        </p:nvSpPr>
        <p:spPr>
          <a:xfrm>
            <a:off x="6964828" y="2984500"/>
            <a:ext cx="1379072" cy="355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80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8EF952B-7994-40C9-9FCF-13E40AE60993}"/>
              </a:ext>
            </a:extLst>
          </p:cNvPr>
          <p:cNvSpPr txBox="1"/>
          <p:nvPr/>
        </p:nvSpPr>
        <p:spPr>
          <a:xfrm>
            <a:off x="763712" y="2690336"/>
            <a:ext cx="106645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latin typeface="Roboto" panose="02000000000000000000" pitchFamily="2" charset="0"/>
              </a:rPr>
              <a:t>Příklad vytvořené webové aplikace: </a:t>
            </a:r>
            <a:endParaRPr lang="cs-CZ" sz="2400" dirty="0">
              <a:latin typeface="Roboto" panose="02000000000000000000" pitchFamily="2" charset="0"/>
              <a:hlinkClick r:id="rId2"/>
            </a:endParaRPr>
          </a:p>
          <a:p>
            <a:r>
              <a:rPr lang="cs-CZ" sz="2400" dirty="0">
                <a:latin typeface="Roboto" panose="02000000000000000000" pitchFamily="2" charset="0"/>
                <a:hlinkClick r:id="rId2"/>
              </a:rPr>
              <a:t>https://muni.maps.arcgis.com/apps/instant/media/index.html?appid=4b8d16ba429d4c40b3a6f3299397a72d</a:t>
            </a:r>
            <a:endParaRPr lang="cs-CZ" sz="2400" dirty="0">
              <a:latin typeface="Roboto" panose="02000000000000000000" pitchFamily="2" charset="0"/>
            </a:endParaRPr>
          </a:p>
          <a:p>
            <a:endParaRPr lang="cs-CZ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315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163</Words>
  <Application>Microsoft Office PowerPoint</Application>
  <PresentationFormat>Širokoúhlá obrazovka</PresentationFormat>
  <Paragraphs>13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</vt:lpstr>
      <vt:lpstr>Roboto</vt:lpstr>
      <vt:lpstr>Motiv Office</vt:lpstr>
      <vt:lpstr>Uložení a sdílení mapy v prostředí ArcGIS Online</vt:lpstr>
      <vt:lpstr>Sdílení mapy vytvořené v Map Viewer</vt:lpstr>
      <vt:lpstr>Prezentace aplikace PowerPoint</vt:lpstr>
      <vt:lpstr>Prezentace aplikace PowerPoint</vt:lpstr>
      <vt:lpstr>Kliknutím na daný typ webové aplikace zobrazíte bližší popis a možnost náhledu mapy. </vt:lpstr>
      <vt:lpstr>Prezentace aplikace PowerPoint</vt:lpstr>
      <vt:lpstr>Ke všemu jsou v ArcGIS Online dostupné návody a postupy, které vás provedou celou procedurou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Sdílení v prostředí ArcGIS Online</dc:title>
  <dc:creator>Vendula Mašterová</dc:creator>
  <cp:lastModifiedBy>Hana Švedová</cp:lastModifiedBy>
  <cp:revision>12</cp:revision>
  <dcterms:created xsi:type="dcterms:W3CDTF">2022-01-17T21:13:01Z</dcterms:created>
  <dcterms:modified xsi:type="dcterms:W3CDTF">2022-01-18T23:06:10Z</dcterms:modified>
</cp:coreProperties>
</file>