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9" r:id="rId3"/>
    <p:sldId id="261" r:id="rId4"/>
    <p:sldId id="263" r:id="rId5"/>
    <p:sldId id="262" r:id="rId6"/>
    <p:sldId id="260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Roboto" panose="02000000000000000000" pitchFamily="2" charset="0"/>
        <a:ea typeface="Roboto" panose="02000000000000000000" pitchFamily="2" charset="0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 dirty="0"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Roboto" panose="02000000000000000000" pitchFamily="2" charset="0"/>
          <a:ea typeface="Roboto" panose="020000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Roboto" panose="02000000000000000000" pitchFamily="2" charset="0"/>
          <a:ea typeface="Roboto" panose="020000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Obsah obrázku text, hodiny&#10;&#10;Popis byl vytvořen automaticky">
            <a:extLst>
              <a:ext uri="{FF2B5EF4-FFF2-40B4-BE49-F238E27FC236}">
                <a16:creationId xmlns:a16="http://schemas.microsoft.com/office/drawing/2014/main" id="{3101F65B-A433-420A-8092-25ADF612B4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64" y="159487"/>
            <a:ext cx="957836" cy="737237"/>
          </a:xfrm>
          <a:prstGeom prst="rect">
            <a:avLst/>
          </a:prstGeom>
        </p:spPr>
      </p:pic>
      <p:pic>
        <p:nvPicPr>
          <p:cNvPr id="14" name="Obrázek 13" descr="Obsah obrázku text, hodiny&#10;&#10;Popis byl vytvořen automaticky">
            <a:extLst>
              <a:ext uri="{FF2B5EF4-FFF2-40B4-BE49-F238E27FC236}">
                <a16:creationId xmlns:a16="http://schemas.microsoft.com/office/drawing/2014/main" id="{0693390B-15C9-4F63-A736-5210EEE2A0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92" y="159486"/>
            <a:ext cx="957836" cy="737237"/>
          </a:xfrm>
          <a:prstGeom prst="rect">
            <a:avLst/>
          </a:prstGeom>
        </p:spPr>
      </p:pic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843240" y="1218901"/>
            <a:ext cx="7457519" cy="1503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rmAutofit fontScale="90000"/>
          </a:bodyPr>
          <a:lstStyle/>
          <a:p>
            <a:pPr>
              <a:lnSpc>
                <a:spcPct val="90000"/>
              </a:lnSpc>
              <a:buSzPts val="6000"/>
            </a:pPr>
            <a:r>
              <a:rPr lang="cs" sz="5400" b="1" dirty="0"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</a:rPr>
              <a:t>Uložení a sdílení mapy v prostředí DataWrapper</a:t>
            </a:r>
            <a:endParaRPr lang="cs-CZ" sz="54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C8557A92-F7F2-438E-A8BF-52E1CA411A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1742" y="3700806"/>
            <a:ext cx="3956994" cy="10800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31342B6-DE28-45F0-8DB1-5D4046D75C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908" y="141480"/>
            <a:ext cx="1510111" cy="737100"/>
          </a:xfrm>
          <a:prstGeom prst="rect">
            <a:avLst/>
          </a:prstGeom>
        </p:spPr>
      </p:pic>
      <p:pic>
        <p:nvPicPr>
          <p:cNvPr id="11" name="Obrázek 10" descr="Obsah obrázku text, podepsat, lékárnička, indikátor&#10;&#10;Popis byl vytvořen automaticky">
            <a:extLst>
              <a:ext uri="{FF2B5EF4-FFF2-40B4-BE49-F238E27FC236}">
                <a16:creationId xmlns:a16="http://schemas.microsoft.com/office/drawing/2014/main" id="{9CE9B451-E57C-4A39-85C5-C7F3B5EDE8F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586" y="141480"/>
            <a:ext cx="675000" cy="675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4DD4844-3CB1-4595-81CA-6EA96FF0C7B8}"/>
              </a:ext>
            </a:extLst>
          </p:cNvPr>
          <p:cNvSpPr txBox="1"/>
          <p:nvPr/>
        </p:nvSpPr>
        <p:spPr>
          <a:xfrm>
            <a:off x="1118012" y="2836903"/>
            <a:ext cx="6904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800" b="1" dirty="0">
                <a:latin typeface="Roboto" panose="02000000000000000000" pitchFamily="2" charset="0"/>
                <a:ea typeface="Roboto" panose="02000000000000000000" pitchFamily="2" charset="0"/>
              </a:rPr>
              <a:t>Sdílení výsledku v podobě interaktivní online mapy nebo obrázku</a:t>
            </a:r>
            <a:endParaRPr lang="cs-CZ" sz="18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cs-CZ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0931"/>
            <a:ext cx="9143999" cy="572700"/>
          </a:xfrm>
        </p:spPr>
        <p:txBody>
          <a:bodyPr>
            <a:noAutofit/>
          </a:bodyPr>
          <a:lstStyle/>
          <a:p>
            <a:pPr algn="ctr"/>
            <a:r>
              <a:rPr lang="cs-CZ" sz="2200" b="1" dirty="0"/>
              <a:t>Sdílení výsledku v podobě interaktivní online mapy nebo obrázku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5047FB36-3A39-442F-BDB9-D55B78115C26}"/>
              </a:ext>
            </a:extLst>
          </p:cNvPr>
          <p:cNvGrpSpPr>
            <a:grpSpLocks noChangeAspect="1"/>
          </p:cNvGrpSpPr>
          <p:nvPr/>
        </p:nvGrpSpPr>
        <p:grpSpPr>
          <a:xfrm>
            <a:off x="772717" y="583565"/>
            <a:ext cx="7598566" cy="4149530"/>
            <a:chOff x="821803" y="693631"/>
            <a:chExt cx="7898864" cy="4313521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1803" y="693631"/>
              <a:ext cx="7790580" cy="4313521"/>
            </a:xfrm>
            <a:prstGeom prst="rect">
              <a:avLst/>
            </a:prstGeom>
          </p:spPr>
        </p:pic>
        <p:sp>
          <p:nvSpPr>
            <p:cNvPr id="5" name="Google Shape;99;p18"/>
            <p:cNvSpPr/>
            <p:nvPr/>
          </p:nvSpPr>
          <p:spPr>
            <a:xfrm>
              <a:off x="6677527" y="854243"/>
              <a:ext cx="2043140" cy="548121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935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592" y="149624"/>
            <a:ext cx="5604029" cy="310286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1997885"/>
            <a:ext cx="2689831" cy="275792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6" name="Google Shape;99;p18"/>
          <p:cNvSpPr/>
          <p:nvPr/>
        </p:nvSpPr>
        <p:spPr>
          <a:xfrm>
            <a:off x="4684125" y="995931"/>
            <a:ext cx="927300" cy="508777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Google Shape;100;p18"/>
          <p:cNvCxnSpPr/>
          <p:nvPr/>
        </p:nvCxnSpPr>
        <p:spPr>
          <a:xfrm flipH="1">
            <a:off x="3001531" y="1035176"/>
            <a:ext cx="1682594" cy="939064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68;p15"/>
          <p:cNvSpPr txBox="1"/>
          <p:nvPr/>
        </p:nvSpPr>
        <p:spPr>
          <a:xfrm>
            <a:off x="78828" y="149624"/>
            <a:ext cx="3276764" cy="716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2000" b="1" dirty="0">
                <a:latin typeface="Roboto" panose="02000000000000000000" pitchFamily="2" charset="0"/>
                <a:ea typeface="Roboto" panose="02000000000000000000" pitchFamily="2" charset="0"/>
              </a:rPr>
              <a:t>Sdílení v podobě online interaktivní mapy</a:t>
            </a:r>
            <a:endParaRPr sz="20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Google Shape;68;p15"/>
          <p:cNvSpPr txBox="1"/>
          <p:nvPr/>
        </p:nvSpPr>
        <p:spPr>
          <a:xfrm>
            <a:off x="3267681" y="3506873"/>
            <a:ext cx="5691940" cy="1470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možnost sdílet online pomocí odkazu</a:t>
            </a:r>
          </a:p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endParaRPr lang="cs-CZ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možnost nastavit parametry sdílení a výsledné vizualizace</a:t>
            </a:r>
          </a:p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endParaRPr lang="cs-CZ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při jakékoliv změně v mapě potřeba znovu publikovat</a:t>
            </a:r>
            <a:endParaRPr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8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91015"/>
            <a:ext cx="4452375" cy="4565093"/>
          </a:xfrm>
          <a:prstGeom prst="rect">
            <a:avLst/>
          </a:prstGeom>
          <a:ln w="28575">
            <a:noFill/>
          </a:ln>
        </p:spPr>
      </p:pic>
      <p:sp>
        <p:nvSpPr>
          <p:cNvPr id="6" name="Google Shape;99;p18"/>
          <p:cNvSpPr/>
          <p:nvPr/>
        </p:nvSpPr>
        <p:spPr>
          <a:xfrm>
            <a:off x="818180" y="2414762"/>
            <a:ext cx="3257111" cy="563526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Google Shape;100;p18"/>
          <p:cNvCxnSpPr/>
          <p:nvPr/>
        </p:nvCxnSpPr>
        <p:spPr>
          <a:xfrm flipV="1">
            <a:off x="4075291" y="1102757"/>
            <a:ext cx="1339038" cy="1615034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68;p15"/>
          <p:cNvSpPr txBox="1"/>
          <p:nvPr/>
        </p:nvSpPr>
        <p:spPr>
          <a:xfrm>
            <a:off x="5414329" y="948864"/>
            <a:ext cx="3218765" cy="39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500" dirty="0">
                <a:latin typeface="Roboto" panose="02000000000000000000" pitchFamily="2" charset="0"/>
                <a:ea typeface="Roboto" panose="02000000000000000000" pitchFamily="2" charset="0"/>
              </a:rPr>
              <a:t>odkaz na sdílenou mapu</a:t>
            </a:r>
            <a:endParaRPr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Google Shape;99;p18"/>
          <p:cNvSpPr/>
          <p:nvPr/>
        </p:nvSpPr>
        <p:spPr>
          <a:xfrm>
            <a:off x="4231758" y="2595515"/>
            <a:ext cx="493787" cy="38277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" name="Google Shape;100;p18"/>
          <p:cNvCxnSpPr>
            <a:stCxn id="13" idx="3"/>
          </p:cNvCxnSpPr>
          <p:nvPr/>
        </p:nvCxnSpPr>
        <p:spPr>
          <a:xfrm flipV="1">
            <a:off x="4725545" y="2414762"/>
            <a:ext cx="688784" cy="37214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6" name="Google Shape;68;p15"/>
          <p:cNvSpPr txBox="1"/>
          <p:nvPr/>
        </p:nvSpPr>
        <p:spPr>
          <a:xfrm>
            <a:off x="5414329" y="2144540"/>
            <a:ext cx="3691141" cy="510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500" dirty="0">
                <a:latin typeface="Roboto" panose="02000000000000000000" pitchFamily="2" charset="0"/>
                <a:ea typeface="Roboto" panose="02000000000000000000" pitchFamily="2" charset="0"/>
              </a:rPr>
              <a:t>možnost zkopírovat odkaz na sdílenou mapu do schránky</a:t>
            </a:r>
            <a:endParaRPr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Google Shape;99;p18"/>
          <p:cNvSpPr/>
          <p:nvPr/>
        </p:nvSpPr>
        <p:spPr>
          <a:xfrm>
            <a:off x="818179" y="3015502"/>
            <a:ext cx="3257111" cy="191387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Google Shape;100;p18"/>
          <p:cNvCxnSpPr/>
          <p:nvPr/>
        </p:nvCxnSpPr>
        <p:spPr>
          <a:xfrm flipV="1">
            <a:off x="4075290" y="3111195"/>
            <a:ext cx="1339039" cy="6438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" name="Google Shape;68;p15"/>
          <p:cNvSpPr txBox="1"/>
          <p:nvPr/>
        </p:nvSpPr>
        <p:spPr>
          <a:xfrm>
            <a:off x="5414328" y="2842862"/>
            <a:ext cx="3691141" cy="642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500" dirty="0">
                <a:latin typeface="Roboto" panose="02000000000000000000" pitchFamily="2" charset="0"/>
                <a:ea typeface="Roboto" panose="02000000000000000000" pitchFamily="2" charset="0"/>
              </a:rPr>
              <a:t>možnost nastavit velikost sdílené mapy (přes celou obrazovku či v </a:t>
            </a:r>
            <a:r>
              <a:rPr lang="cs-CZ" sz="1500" dirty="0" err="1">
                <a:latin typeface="Roboto" panose="02000000000000000000" pitchFamily="2" charset="0"/>
                <a:ea typeface="Roboto" panose="02000000000000000000" pitchFamily="2" charset="0"/>
              </a:rPr>
              <a:t>orig</a:t>
            </a:r>
            <a:r>
              <a:rPr lang="cs-CZ" sz="1500" dirty="0">
                <a:latin typeface="Roboto" panose="02000000000000000000" pitchFamily="2" charset="0"/>
                <a:ea typeface="Roboto" panose="02000000000000000000" pitchFamily="2" charset="0"/>
              </a:rPr>
              <a:t>. velikosti)</a:t>
            </a:r>
            <a:endParaRPr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Google Shape;99;p18"/>
          <p:cNvSpPr/>
          <p:nvPr/>
        </p:nvSpPr>
        <p:spPr>
          <a:xfrm>
            <a:off x="818179" y="3417972"/>
            <a:ext cx="3257111" cy="563526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99;p18"/>
          <p:cNvSpPr/>
          <p:nvPr/>
        </p:nvSpPr>
        <p:spPr>
          <a:xfrm>
            <a:off x="4231757" y="3598725"/>
            <a:ext cx="493787" cy="38277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68;p15"/>
          <p:cNvSpPr txBox="1"/>
          <p:nvPr/>
        </p:nvSpPr>
        <p:spPr>
          <a:xfrm>
            <a:off x="5414329" y="3401423"/>
            <a:ext cx="3308566" cy="47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92500" lnSpcReduction="10000"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HTML kód pro vložení sdílené mapy do  webových stránek</a:t>
            </a:r>
            <a:endParaRPr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0" name="Google Shape;68;p15"/>
          <p:cNvSpPr txBox="1"/>
          <p:nvPr/>
        </p:nvSpPr>
        <p:spPr>
          <a:xfrm>
            <a:off x="5414328" y="3863516"/>
            <a:ext cx="2839335" cy="510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500" dirty="0">
                <a:latin typeface="Roboto" panose="02000000000000000000" pitchFamily="2" charset="0"/>
                <a:ea typeface="Roboto" panose="02000000000000000000" pitchFamily="2" charset="0"/>
              </a:rPr>
              <a:t>možnost zkopírovat HTML kód do schránky</a:t>
            </a:r>
            <a:endParaRPr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31" name="Google Shape;100;p18"/>
          <p:cNvCxnSpPr/>
          <p:nvPr/>
        </p:nvCxnSpPr>
        <p:spPr>
          <a:xfrm>
            <a:off x="4725544" y="3800850"/>
            <a:ext cx="664603" cy="204319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3" name="Google Shape;100;p18"/>
          <p:cNvCxnSpPr/>
          <p:nvPr/>
        </p:nvCxnSpPr>
        <p:spPr>
          <a:xfrm flipV="1">
            <a:off x="4094555" y="3541183"/>
            <a:ext cx="1339039" cy="6438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" name="Google Shape;99;p18"/>
          <p:cNvSpPr/>
          <p:nvPr/>
        </p:nvSpPr>
        <p:spPr>
          <a:xfrm>
            <a:off x="818179" y="4037458"/>
            <a:ext cx="3257111" cy="191387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" name="Google Shape;100;p18"/>
          <p:cNvCxnSpPr/>
          <p:nvPr/>
        </p:nvCxnSpPr>
        <p:spPr>
          <a:xfrm>
            <a:off x="4075289" y="4114548"/>
            <a:ext cx="1339038" cy="37519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8" name="Google Shape;68;p15"/>
          <p:cNvSpPr txBox="1"/>
          <p:nvPr/>
        </p:nvSpPr>
        <p:spPr>
          <a:xfrm>
            <a:off x="5414329" y="4374231"/>
            <a:ext cx="3489588" cy="510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500" dirty="0">
                <a:latin typeface="Roboto" panose="02000000000000000000" pitchFamily="2" charset="0"/>
                <a:ea typeface="Roboto" panose="02000000000000000000" pitchFamily="2" charset="0"/>
              </a:rPr>
              <a:t>možnost responzivního designu mapy po vložení do webových stránek</a:t>
            </a:r>
            <a:endParaRPr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17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592" y="149624"/>
            <a:ext cx="5604029" cy="310286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79" y="1092380"/>
            <a:ext cx="2801514" cy="362591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7" name="Google Shape;99;p18"/>
          <p:cNvSpPr/>
          <p:nvPr/>
        </p:nvSpPr>
        <p:spPr>
          <a:xfrm>
            <a:off x="3355592" y="2711622"/>
            <a:ext cx="602046" cy="508777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100;p18"/>
          <p:cNvCxnSpPr>
            <a:cxnSpLocks/>
            <a:stCxn id="7" idx="1"/>
          </p:cNvCxnSpPr>
          <p:nvPr/>
        </p:nvCxnSpPr>
        <p:spPr>
          <a:xfrm flipH="1">
            <a:off x="2985893" y="2966011"/>
            <a:ext cx="369699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68;p15"/>
          <p:cNvSpPr txBox="1"/>
          <p:nvPr/>
        </p:nvSpPr>
        <p:spPr>
          <a:xfrm>
            <a:off x="78828" y="149624"/>
            <a:ext cx="3276764" cy="716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2000" b="1" dirty="0">
                <a:latin typeface="Roboto" panose="02000000000000000000" pitchFamily="2" charset="0"/>
                <a:ea typeface="Roboto" panose="02000000000000000000" pitchFamily="2" charset="0"/>
              </a:rPr>
              <a:t>Sdílení v podobě statického obrázku</a:t>
            </a:r>
            <a:endParaRPr sz="20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Google Shape;68;p15"/>
          <p:cNvSpPr txBox="1"/>
          <p:nvPr/>
        </p:nvSpPr>
        <p:spPr>
          <a:xfrm>
            <a:off x="3267681" y="3506873"/>
            <a:ext cx="5691940" cy="1470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možnost exportovat obrázek pouze ve formátu PNG</a:t>
            </a:r>
          </a:p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endParaRPr lang="cs-CZ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možnost nastavit různé parametry výslednému obrázku</a:t>
            </a:r>
          </a:p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endParaRPr lang="cs-CZ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9210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jednoduché uložení obrázku do počítače pomocí tlačítka</a:t>
            </a:r>
            <a:endParaRPr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5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8;p15"/>
          <p:cNvSpPr txBox="1"/>
          <p:nvPr/>
        </p:nvSpPr>
        <p:spPr>
          <a:xfrm>
            <a:off x="4638955" y="474139"/>
            <a:ext cx="3218765" cy="39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Nastavení výsledné šířky obrázku</a:t>
            </a:r>
            <a:endParaRPr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4533253F-EDCB-4389-BEC7-A5F12D1F88A6}"/>
              </a:ext>
            </a:extLst>
          </p:cNvPr>
          <p:cNvGrpSpPr>
            <a:grpSpLocks noChangeAspect="1"/>
          </p:cNvGrpSpPr>
          <p:nvPr/>
        </p:nvGrpSpPr>
        <p:grpSpPr>
          <a:xfrm>
            <a:off x="78829" y="74008"/>
            <a:ext cx="4493172" cy="4633362"/>
            <a:chOff x="78828" y="74007"/>
            <a:chExt cx="4840413" cy="4991437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828" y="74007"/>
              <a:ext cx="3856564" cy="4991437"/>
            </a:xfrm>
            <a:prstGeom prst="rect">
              <a:avLst/>
            </a:prstGeom>
            <a:ln w="28575">
              <a:noFill/>
            </a:ln>
          </p:spPr>
        </p:pic>
        <p:sp>
          <p:nvSpPr>
            <p:cNvPr id="5" name="Google Shape;99;p18"/>
            <p:cNvSpPr/>
            <p:nvPr/>
          </p:nvSpPr>
          <p:spPr>
            <a:xfrm>
              <a:off x="129654" y="2164975"/>
              <a:ext cx="2057961" cy="508777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" name="Google Shape;100;p18"/>
            <p:cNvCxnSpPr/>
            <p:nvPr/>
          </p:nvCxnSpPr>
          <p:spPr>
            <a:xfrm flipV="1">
              <a:off x="2187615" y="671332"/>
              <a:ext cx="2731626" cy="174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" name="Google Shape;99;p18"/>
            <p:cNvSpPr/>
            <p:nvPr/>
          </p:nvSpPr>
          <p:spPr>
            <a:xfrm>
              <a:off x="129654" y="2962209"/>
              <a:ext cx="2787165" cy="361021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" name="Google Shape;100;p18"/>
            <p:cNvCxnSpPr>
              <a:stCxn id="9" idx="3"/>
            </p:cNvCxnSpPr>
            <p:nvPr/>
          </p:nvCxnSpPr>
          <p:spPr>
            <a:xfrm flipV="1">
              <a:off x="2916819" y="1367742"/>
              <a:ext cx="2002422" cy="1774978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1" name="Google Shape;99;p18"/>
            <p:cNvSpPr/>
            <p:nvPr/>
          </p:nvSpPr>
          <p:spPr>
            <a:xfrm>
              <a:off x="129654" y="3404231"/>
              <a:ext cx="2787165" cy="355728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" name="Google Shape;100;p18"/>
            <p:cNvCxnSpPr/>
            <p:nvPr/>
          </p:nvCxnSpPr>
          <p:spPr>
            <a:xfrm flipV="1">
              <a:off x="2916819" y="2098746"/>
              <a:ext cx="2002422" cy="1483349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5" name="Google Shape;99;p18"/>
            <p:cNvSpPr/>
            <p:nvPr/>
          </p:nvSpPr>
          <p:spPr>
            <a:xfrm>
              <a:off x="129654" y="3968041"/>
              <a:ext cx="3335441" cy="355728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99;p18"/>
            <p:cNvSpPr/>
            <p:nvPr/>
          </p:nvSpPr>
          <p:spPr>
            <a:xfrm>
              <a:off x="129654" y="4353987"/>
              <a:ext cx="3335441" cy="263912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99;p18"/>
            <p:cNvSpPr/>
            <p:nvPr/>
          </p:nvSpPr>
          <p:spPr>
            <a:xfrm>
              <a:off x="129655" y="4709715"/>
              <a:ext cx="1241946" cy="319052"/>
            </a:xfrm>
            <a:prstGeom prst="rect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" name="Google Shape;100;p18"/>
            <p:cNvCxnSpPr/>
            <p:nvPr/>
          </p:nvCxnSpPr>
          <p:spPr>
            <a:xfrm flipV="1">
              <a:off x="3464850" y="2962209"/>
              <a:ext cx="1454391" cy="1230556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9" name="Google Shape;100;p18"/>
            <p:cNvCxnSpPr/>
            <p:nvPr/>
          </p:nvCxnSpPr>
          <p:spPr>
            <a:xfrm flipV="1">
              <a:off x="3464850" y="3873724"/>
              <a:ext cx="1454391" cy="591777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" name="Google Shape;100;p18"/>
            <p:cNvCxnSpPr/>
            <p:nvPr/>
          </p:nvCxnSpPr>
          <p:spPr>
            <a:xfrm flipV="1">
              <a:off x="1367944" y="4869241"/>
              <a:ext cx="3551297" cy="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26" name="Google Shape;68;p15"/>
          <p:cNvSpPr txBox="1"/>
          <p:nvPr/>
        </p:nvSpPr>
        <p:spPr>
          <a:xfrm>
            <a:off x="4638955" y="1130374"/>
            <a:ext cx="3825925" cy="5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Nastavení šířky vnitřního okraje obrázku</a:t>
            </a:r>
            <a:endParaRPr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Google Shape;68;p15"/>
          <p:cNvSpPr txBox="1"/>
          <p:nvPr/>
        </p:nvSpPr>
        <p:spPr>
          <a:xfrm>
            <a:off x="4638953" y="1847024"/>
            <a:ext cx="4054525" cy="39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92500"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Nastavení násobku zvětšení rozlišení obrázku</a:t>
            </a:r>
            <a:endParaRPr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8" name="Google Shape;68;p15"/>
          <p:cNvSpPr txBox="1"/>
          <p:nvPr/>
        </p:nvSpPr>
        <p:spPr>
          <a:xfrm>
            <a:off x="4620075" y="2492540"/>
            <a:ext cx="4193720" cy="648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Nastavení zobrazení nadpisu, dalších textových poznámek a zdroje dat do obrázku</a:t>
            </a:r>
            <a:endParaRPr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9" name="Google Shape;68;p15"/>
          <p:cNvSpPr txBox="1"/>
          <p:nvPr/>
        </p:nvSpPr>
        <p:spPr>
          <a:xfrm>
            <a:off x="4620075" y="3370773"/>
            <a:ext cx="4073402" cy="551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Nastavení možnosti průhlednosti barevného pozadí obrázku</a:t>
            </a:r>
            <a:endParaRPr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0" name="Google Shape;68;p15"/>
          <p:cNvSpPr txBox="1"/>
          <p:nvPr/>
        </p:nvSpPr>
        <p:spPr>
          <a:xfrm>
            <a:off x="4620075" y="4400329"/>
            <a:ext cx="3218765" cy="31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635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</a:pPr>
            <a:r>
              <a:rPr lang="cs-CZ" sz="1600" dirty="0">
                <a:latin typeface="Roboto" panose="02000000000000000000" pitchFamily="2" charset="0"/>
                <a:ea typeface="Roboto" panose="02000000000000000000" pitchFamily="2" charset="0"/>
              </a:rPr>
              <a:t>Uložení obrázku pomocí tlačítka</a:t>
            </a:r>
            <a:endParaRPr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8552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163</Words>
  <Application>Microsoft Office PowerPoint</Application>
  <PresentationFormat>Předvádění na obrazovce (16:9)</PresentationFormat>
  <Paragraphs>27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Roboto</vt:lpstr>
      <vt:lpstr>Simple Light</vt:lpstr>
      <vt:lpstr>Uložení a sdílení mapy v prostředí DataWrapper</vt:lpstr>
      <vt:lpstr>Sdílení výsledku v podobě interaktivní online mapy nebo obrázku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Uložení mapy a sdílení v prostředí mapy.cz</dc:title>
  <dc:creator>Mgr. Petr Šimáček, Ph.D.</dc:creator>
  <cp:lastModifiedBy>Hana Švedová</cp:lastModifiedBy>
  <cp:revision>17</cp:revision>
  <dcterms:modified xsi:type="dcterms:W3CDTF">2022-01-18T22:40:37Z</dcterms:modified>
</cp:coreProperties>
</file>