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63" r:id="rId2"/>
    <p:sldId id="257" r:id="rId3"/>
    <p:sldId id="258" r:id="rId4"/>
    <p:sldId id="264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08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ansation" panose="02000000000000000000" pitchFamily="2" charset="0"/>
        <a:ea typeface="Sansation" panose="02000000000000000000" pitchFamily="2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ad949e66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fad949e6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6244c230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gf6244c230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45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d949e76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fad949e76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ad949e76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gfad949e7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ad949e76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fad949e76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Sansation" panose="02000000000000000000" pitchFamily="2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lang="cs-CZ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Sansation" panose="02000000000000000000" pitchFamily="2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lang="cs-CZ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ansation" panose="02000000000000000000" pitchFamily="2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ansation" panose="02000000000000000000" pitchFamily="2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ansation" panose="02000000000000000000" pitchFamily="2" charset="0"/>
          <a:ea typeface="Sansation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ansation" panose="02000000000000000000" pitchFamily="2" charset="0"/>
          <a:ea typeface="Sansation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094528" y="1092200"/>
            <a:ext cx="7024236" cy="221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90000"/>
          </a:bodyPr>
          <a:lstStyle/>
          <a:p>
            <a:pPr>
              <a:lnSpc>
                <a:spcPct val="90000"/>
              </a:lnSpc>
              <a:buSzPts val="6000"/>
            </a:pPr>
            <a:r>
              <a:rPr lang="cs" sz="5400" b="1" dirty="0"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Uložení a sdílení mapy v prostředí Google Maps</a:t>
            </a:r>
            <a:endParaRPr lang="cs-CZ" sz="5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8557A92-F7F2-438E-A8BF-52E1CA41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42" y="3700806"/>
            <a:ext cx="3956994" cy="108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1342B6-DE28-45F0-8DB1-5D4046D75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08" y="141480"/>
            <a:ext cx="1510111" cy="737100"/>
          </a:xfrm>
          <a:prstGeom prst="rect">
            <a:avLst/>
          </a:prstGeom>
        </p:spPr>
      </p:pic>
      <p:pic>
        <p:nvPicPr>
          <p:cNvPr id="11" name="Obrázek 10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9CE9B451-E57C-4A39-85C5-C7F3B5EDE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86" y="141480"/>
            <a:ext cx="675000" cy="675000"/>
          </a:xfrm>
          <a:prstGeom prst="rect">
            <a:avLst/>
          </a:prstGeom>
        </p:spPr>
      </p:pic>
      <p:pic>
        <p:nvPicPr>
          <p:cNvPr id="22" name="Obrázek 21" descr="Obsah obrázku text, hodiny&#10;&#10;Popis byl vytvořen automaticky">
            <a:extLst>
              <a:ext uri="{FF2B5EF4-FFF2-40B4-BE49-F238E27FC236}">
                <a16:creationId xmlns:a16="http://schemas.microsoft.com/office/drawing/2014/main" id="{707D1B2D-BD78-4ECE-9AA0-2A33DEBF5A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4" y="141481"/>
            <a:ext cx="957836" cy="737237"/>
          </a:xfrm>
          <a:prstGeom prst="rect">
            <a:avLst/>
          </a:prstGeom>
        </p:spPr>
      </p:pic>
      <p:pic>
        <p:nvPicPr>
          <p:cNvPr id="23" name="Obrázek 22" descr="Obsah obrázku text, hodiny&#10;&#10;Popis byl vytvořen automaticky">
            <a:extLst>
              <a:ext uri="{FF2B5EF4-FFF2-40B4-BE49-F238E27FC236}">
                <a16:creationId xmlns:a16="http://schemas.microsoft.com/office/drawing/2014/main" id="{80139347-A4FC-47AF-BCEC-BF654C9B6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42" y="141480"/>
            <a:ext cx="957836" cy="737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492" y="1849338"/>
            <a:ext cx="2776876" cy="13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cs" b="1" dirty="0"/>
              <a:t>Sdílení mapy</a:t>
            </a:r>
            <a:endParaRPr b="1"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332143" y="1090375"/>
            <a:ext cx="8394600" cy="110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cs" sz="21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Sdílení celé mapy, lokality nebo objektu pomocí hlavní nabídky a tlačítka </a:t>
            </a:r>
            <a:r>
              <a:rPr lang="cs" sz="21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Sdílet nebo vložit mapu</a:t>
            </a:r>
            <a:endParaRPr sz="1100" b="1" dirty="0">
              <a:latin typeface="Sansation" panose="02000000000000000000" pitchFamily="2" charset="0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755490" y="1849350"/>
            <a:ext cx="466800" cy="39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8743" y="1888925"/>
            <a:ext cx="4809600" cy="289888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3981792" y="3363242"/>
            <a:ext cx="1089750" cy="2604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cxnSp>
        <p:nvCxnSpPr>
          <p:cNvPr id="71" name="Google Shape;71;p15"/>
          <p:cNvCxnSpPr>
            <a:cxnSpLocks/>
            <a:endCxn id="70" idx="1"/>
          </p:cNvCxnSpPr>
          <p:nvPr/>
        </p:nvCxnSpPr>
        <p:spPr>
          <a:xfrm>
            <a:off x="1051992" y="2059143"/>
            <a:ext cx="2929800" cy="143434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cs" b="1" dirty="0"/>
              <a:t>Sdílení mapy</a:t>
            </a:r>
            <a:endParaRPr b="1" dirty="0"/>
          </a:p>
        </p:txBody>
      </p:sp>
      <p:sp>
        <p:nvSpPr>
          <p:cNvPr id="77" name="Google Shape;77;p16"/>
          <p:cNvSpPr txBox="1"/>
          <p:nvPr/>
        </p:nvSpPr>
        <p:spPr>
          <a:xfrm>
            <a:off x="332143" y="1090375"/>
            <a:ext cx="8394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cs" sz="21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Sdílení lokality nebo objektu pomocí tlačítka </a:t>
            </a:r>
            <a:r>
              <a:rPr lang="cs" sz="21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Sdílet</a:t>
            </a:r>
            <a:r>
              <a:rPr lang="cs" sz="21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v nabídce v panelu vlevo</a:t>
            </a:r>
            <a:endParaRPr sz="1100" b="1" dirty="0">
              <a:latin typeface="Sansation" panose="02000000000000000000" pitchFamily="2" charset="0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452584" y="1769579"/>
            <a:ext cx="2012700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Možnost sdílet mapu</a:t>
            </a:r>
            <a:endParaRPr sz="17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kopírováním odkazu,</a:t>
            </a:r>
            <a:endParaRPr sz="17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přes Facebook nebo Twitter</a:t>
            </a:r>
            <a:endParaRPr sz="1000" dirty="0">
              <a:latin typeface="Sansation" panose="02000000000000000000" pitchFamily="2" charset="0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65" y="1845719"/>
            <a:ext cx="3656313" cy="294116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2311166" y="3471955"/>
            <a:ext cx="323155" cy="42461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449" y="2331421"/>
            <a:ext cx="903118" cy="110794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pic>
      <p:cxnSp>
        <p:nvCxnSpPr>
          <p:cNvPr id="83" name="Google Shape;83;p16"/>
          <p:cNvCxnSpPr>
            <a:stCxn id="81" idx="3"/>
            <a:endCxn id="79" idx="1"/>
          </p:cNvCxnSpPr>
          <p:nvPr/>
        </p:nvCxnSpPr>
        <p:spPr>
          <a:xfrm flipV="1">
            <a:off x="2634321" y="3280074"/>
            <a:ext cx="3736951" cy="40419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C6D1713-9367-460A-9FB9-67F7D54EE841}"/>
              </a:ext>
            </a:extLst>
          </p:cNvPr>
          <p:cNvGrpSpPr>
            <a:grpSpLocks noChangeAspect="1"/>
          </p:cNvGrpSpPr>
          <p:nvPr/>
        </p:nvGrpSpPr>
        <p:grpSpPr>
          <a:xfrm>
            <a:off x="6371272" y="1989820"/>
            <a:ext cx="2412557" cy="2580508"/>
            <a:chOff x="6399300" y="2182825"/>
            <a:chExt cx="2470000" cy="2641950"/>
          </a:xfrm>
        </p:grpSpPr>
        <p:pic>
          <p:nvPicPr>
            <p:cNvPr id="79" name="Google Shape;79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99300" y="2182825"/>
              <a:ext cx="2470000" cy="264195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4" name="Google Shape;84;p16"/>
            <p:cNvSpPr/>
            <p:nvPr/>
          </p:nvSpPr>
          <p:spPr>
            <a:xfrm>
              <a:off x="7976550" y="3316300"/>
              <a:ext cx="810900" cy="3567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6853700" y="4036250"/>
              <a:ext cx="462000" cy="5625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7976550" y="4036250"/>
              <a:ext cx="462000" cy="5625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143000" y="1092200"/>
            <a:ext cx="6858000" cy="221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90000"/>
          </a:bodyPr>
          <a:lstStyle/>
          <a:p>
            <a:pPr>
              <a:lnSpc>
                <a:spcPct val="90000"/>
              </a:lnSpc>
              <a:buSzPts val="6000"/>
            </a:pPr>
            <a:r>
              <a:rPr lang="cs" sz="5400" b="1" dirty="0"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Uložení a sdílení mapy v prostředí Google My Maps</a:t>
            </a:r>
            <a:endParaRPr lang="cs-CZ" sz="5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8557A92-F7F2-438E-A8BF-52E1CA41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42" y="3516086"/>
            <a:ext cx="3956994" cy="1080000"/>
          </a:xfrm>
          <a:prstGeom prst="rect">
            <a:avLst/>
          </a:prstGeom>
        </p:spPr>
      </p:pic>
      <p:pic>
        <p:nvPicPr>
          <p:cNvPr id="8" name="Obrázek 7" descr="Obsah obrázku text, hodiny&#10;&#10;Popis byl vytvořen automaticky">
            <a:extLst>
              <a:ext uri="{FF2B5EF4-FFF2-40B4-BE49-F238E27FC236}">
                <a16:creationId xmlns:a16="http://schemas.microsoft.com/office/drawing/2014/main" id="{3101F65B-A433-420A-8092-25ADF612B4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2" y="159487"/>
            <a:ext cx="957836" cy="737237"/>
          </a:xfrm>
          <a:prstGeom prst="rect">
            <a:avLst/>
          </a:prstGeom>
        </p:spPr>
      </p:pic>
      <p:pic>
        <p:nvPicPr>
          <p:cNvPr id="9" name="Obrázek 8" descr="Obsah obrázku text, hodiny&#10;&#10;Popis byl vytvořen automaticky">
            <a:extLst>
              <a:ext uri="{FF2B5EF4-FFF2-40B4-BE49-F238E27FC236}">
                <a16:creationId xmlns:a16="http://schemas.microsoft.com/office/drawing/2014/main" id="{33CA5648-98A7-406B-815D-708AE3746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2" y="159487"/>
            <a:ext cx="957836" cy="7372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1342B6-DE28-45F0-8DB1-5D4046D75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08" y="141480"/>
            <a:ext cx="1510111" cy="737100"/>
          </a:xfrm>
          <a:prstGeom prst="rect">
            <a:avLst/>
          </a:prstGeom>
        </p:spPr>
      </p:pic>
      <p:pic>
        <p:nvPicPr>
          <p:cNvPr id="11" name="Obrázek 10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9CE9B451-E57C-4A39-85C5-C7F3B5EDE8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86" y="141480"/>
            <a:ext cx="675000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332143" y="1090375"/>
            <a:ext cx="8394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cs" sz="21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Pro tvorbu, ukládání a sdílení vlastních map v prostředí Google Maps je nutná gmailová adresa.</a:t>
            </a:r>
            <a:endParaRPr sz="1100" dirty="0"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cs" b="1" dirty="0"/>
              <a:t>Tvorba a uložení mapy</a:t>
            </a:r>
            <a:endParaRPr b="1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FDB54D8-C626-4B0F-B473-638EE7A975FD}"/>
              </a:ext>
            </a:extLst>
          </p:cNvPr>
          <p:cNvGrpSpPr>
            <a:grpSpLocks noChangeAspect="1"/>
          </p:cNvGrpSpPr>
          <p:nvPr/>
        </p:nvGrpSpPr>
        <p:grpSpPr>
          <a:xfrm>
            <a:off x="332143" y="1907787"/>
            <a:ext cx="2885277" cy="2833200"/>
            <a:chOff x="255949" y="1857550"/>
            <a:chExt cx="3097151" cy="3041250"/>
          </a:xfrm>
        </p:grpSpPr>
        <p:pic>
          <p:nvPicPr>
            <p:cNvPr id="96" name="Google Shape;96;p18"/>
            <p:cNvPicPr preferRelativeResize="0"/>
            <p:nvPr/>
          </p:nvPicPr>
          <p:blipFill rotWithShape="1">
            <a:blip r:embed="rId3">
              <a:alphaModFix/>
            </a:blip>
            <a:srcRect r="27917"/>
            <a:stretch/>
          </p:blipFill>
          <p:spPr>
            <a:xfrm>
              <a:off x="255949" y="1857550"/>
              <a:ext cx="3097151" cy="304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8"/>
            <p:cNvSpPr/>
            <p:nvPr/>
          </p:nvSpPr>
          <p:spPr>
            <a:xfrm>
              <a:off x="383851" y="2515750"/>
              <a:ext cx="927300" cy="21898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</p:grpSp>
      <p:cxnSp>
        <p:nvCxnSpPr>
          <p:cNvPr id="100" name="Google Shape;100;p18"/>
          <p:cNvCxnSpPr>
            <a:cxnSpLocks/>
          </p:cNvCxnSpPr>
          <p:nvPr/>
        </p:nvCxnSpPr>
        <p:spPr>
          <a:xfrm>
            <a:off x="1188372" y="2778245"/>
            <a:ext cx="4423053" cy="8285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" name="Google Shape;102;p18"/>
          <p:cNvSpPr txBox="1"/>
          <p:nvPr/>
        </p:nvSpPr>
        <p:spPr>
          <a:xfrm>
            <a:off x="3279725" y="1934006"/>
            <a:ext cx="2141154" cy="8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Možnost tvorby</a:t>
            </a:r>
            <a:endParaRPr sz="1700" dirty="0"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nové nebo úpravy</a:t>
            </a:r>
            <a:endParaRPr sz="1700" dirty="0"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již existující mapy</a:t>
            </a:r>
            <a:endParaRPr sz="1000" dirty="0">
              <a:latin typeface="Sansation" panose="02000000000000000000" pitchFamily="2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73F1C27-F2F5-4C36-9D6A-4024BDE5258F}"/>
              </a:ext>
            </a:extLst>
          </p:cNvPr>
          <p:cNvGrpSpPr>
            <a:grpSpLocks noChangeAspect="1"/>
          </p:cNvGrpSpPr>
          <p:nvPr/>
        </p:nvGrpSpPr>
        <p:grpSpPr>
          <a:xfrm>
            <a:off x="5673730" y="1901061"/>
            <a:ext cx="2990708" cy="2834619"/>
            <a:chOff x="5611425" y="1857550"/>
            <a:chExt cx="3208718" cy="3041251"/>
          </a:xfrm>
        </p:grpSpPr>
        <p:pic>
          <p:nvPicPr>
            <p:cNvPr id="101" name="Google Shape;10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11425" y="1857550"/>
              <a:ext cx="3208718" cy="3041251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3" name="Google Shape;103;p18"/>
            <p:cNvSpPr/>
            <p:nvPr/>
          </p:nvSpPr>
          <p:spPr>
            <a:xfrm>
              <a:off x="6297275" y="4652975"/>
              <a:ext cx="720600" cy="2436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7102075" y="2186350"/>
              <a:ext cx="560700" cy="3294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8"/>
          <p:cNvSpPr txBox="1"/>
          <p:nvPr/>
        </p:nvSpPr>
        <p:spPr>
          <a:xfrm>
            <a:off x="3279725" y="3681236"/>
            <a:ext cx="1995600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Změny v mapě se v online prostředí ukládají automaticky</a:t>
            </a:r>
            <a:endParaRPr sz="1000" dirty="0">
              <a:latin typeface="Sansatio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2C059B8D-2AFD-40D8-8C63-846E80A7EC14}"/>
              </a:ext>
            </a:extLst>
          </p:cNvPr>
          <p:cNvGrpSpPr>
            <a:grpSpLocks noChangeAspect="1"/>
          </p:cNvGrpSpPr>
          <p:nvPr/>
        </p:nvGrpSpPr>
        <p:grpSpPr>
          <a:xfrm>
            <a:off x="5382456" y="2891838"/>
            <a:ext cx="3333056" cy="1814830"/>
            <a:chOff x="5416150" y="3041250"/>
            <a:chExt cx="3590901" cy="1955225"/>
          </a:xfrm>
        </p:grpSpPr>
        <p:pic>
          <p:nvPicPr>
            <p:cNvPr id="117" name="Google Shape;11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16150" y="3041250"/>
              <a:ext cx="3590901" cy="19552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</p:pic>
        <p:sp>
          <p:nvSpPr>
            <p:cNvPr id="118" name="Google Shape;118;p19"/>
            <p:cNvSpPr/>
            <p:nvPr/>
          </p:nvSpPr>
          <p:spPr>
            <a:xfrm>
              <a:off x="8361023" y="4160025"/>
              <a:ext cx="466800" cy="3924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9"/>
          <p:cNvSpPr txBox="1"/>
          <p:nvPr/>
        </p:nvSpPr>
        <p:spPr>
          <a:xfrm>
            <a:off x="332143" y="1090375"/>
            <a:ext cx="8394600" cy="13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cs" sz="21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Sdílení vlastní mapy, lokality nebo objektu pomocí hlavní nabídky a tlačítka </a:t>
            </a:r>
            <a:r>
              <a:rPr lang="cs" sz="21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Sdílet. </a:t>
            </a:r>
            <a:r>
              <a:rPr lang="cs" sz="2100" i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(Pozn. Pro tvorbu. ukládání a sdílení vlastních map v prostředí Google Maps je nutná gmailová adresa.)</a:t>
            </a:r>
            <a:endParaRPr sz="1100" i="1" dirty="0"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cs" b="1" dirty="0"/>
              <a:t>Sdílení mapy</a:t>
            </a:r>
            <a:endParaRPr b="1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E802D03-33A9-4125-96D3-8D8EBE19F196}"/>
              </a:ext>
            </a:extLst>
          </p:cNvPr>
          <p:cNvGrpSpPr>
            <a:grpSpLocks noChangeAspect="1"/>
          </p:cNvGrpSpPr>
          <p:nvPr/>
        </p:nvGrpSpPr>
        <p:grpSpPr>
          <a:xfrm>
            <a:off x="445175" y="2231700"/>
            <a:ext cx="4536183" cy="2474968"/>
            <a:chOff x="179750" y="2241697"/>
            <a:chExt cx="5049026" cy="2754778"/>
          </a:xfrm>
        </p:grpSpPr>
        <p:pic>
          <p:nvPicPr>
            <p:cNvPr id="111" name="Google Shape;11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9750" y="2241700"/>
              <a:ext cx="5049026" cy="275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9"/>
            <p:cNvSpPr/>
            <p:nvPr/>
          </p:nvSpPr>
          <p:spPr>
            <a:xfrm>
              <a:off x="908523" y="2900450"/>
              <a:ext cx="466800" cy="3924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  <p:pic>
          <p:nvPicPr>
            <p:cNvPr id="116" name="Google Shape;116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9750" y="2241697"/>
              <a:ext cx="1046356" cy="5725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9" name="Google Shape;119;p19"/>
          <p:cNvSpPr txBox="1"/>
          <p:nvPr/>
        </p:nvSpPr>
        <p:spPr>
          <a:xfrm>
            <a:off x="5306056" y="2212426"/>
            <a:ext cx="3533719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Nastavení možností práv a</a:t>
            </a:r>
            <a:r>
              <a:rPr lang="cs"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sdíle</a:t>
            </a: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ní</a:t>
            </a:r>
            <a:r>
              <a:rPr lang="cs"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map</a:t>
            </a: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y </a:t>
            </a:r>
            <a:r>
              <a:rPr lang="cs"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kopírováním odkazu</a:t>
            </a:r>
            <a:endParaRPr sz="1000" dirty="0">
              <a:latin typeface="Sansation" panose="02000000000000000000" pitchFamily="2" charset="0"/>
            </a:endParaRPr>
          </a:p>
        </p:txBody>
      </p:sp>
      <p:cxnSp>
        <p:nvCxnSpPr>
          <p:cNvPr id="115" name="Google Shape;115;p19"/>
          <p:cNvCxnSpPr>
            <a:cxnSpLocks/>
            <a:stCxn id="113" idx="2"/>
            <a:endCxn id="117" idx="1"/>
          </p:cNvCxnSpPr>
          <p:nvPr/>
        </p:nvCxnSpPr>
        <p:spPr>
          <a:xfrm>
            <a:off x="1309618" y="3176085"/>
            <a:ext cx="4072838" cy="62316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332143" y="1090375"/>
            <a:ext cx="8394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cs" sz="21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Sdílení vlastní mapy, lokality nebo objektu pomocí hlavní nabídky a tlačítka </a:t>
            </a:r>
            <a:r>
              <a:rPr lang="cs" sz="21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Sdílet. </a:t>
            </a:r>
            <a:endParaRPr sz="1100" i="1" dirty="0"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cs" b="1" dirty="0"/>
              <a:t>Sdílení mapy</a:t>
            </a:r>
            <a:endParaRPr b="1" dirty="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775" y="1954806"/>
            <a:ext cx="4893325" cy="279544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138" y="2795018"/>
            <a:ext cx="3590901" cy="19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527916" y="4239831"/>
            <a:ext cx="845400" cy="39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32100" y="1933031"/>
            <a:ext cx="35910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S</a:t>
            </a:r>
            <a:r>
              <a:rPr lang="cs"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díle</a:t>
            </a: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ní</a:t>
            </a:r>
            <a:r>
              <a:rPr lang="cs"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map</a:t>
            </a: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y </a:t>
            </a:r>
            <a:r>
              <a:rPr lang="cs"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kopírováním odkazu nebo s konkrétními uživateli online v </a:t>
            </a:r>
            <a:r>
              <a:rPr lang="cs" sz="1700" dirty="0"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</a:t>
            </a:r>
            <a:r>
              <a:rPr lang="cs" sz="17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rostředí Google Drive</a:t>
            </a:r>
            <a:endParaRPr sz="1000" dirty="0">
              <a:latin typeface="Sansation" panose="02000000000000000000" pitchFamily="2" charset="0"/>
            </a:endParaRPr>
          </a:p>
        </p:txBody>
      </p:sp>
      <p:cxnSp>
        <p:nvCxnSpPr>
          <p:cNvPr id="130" name="Google Shape;130;p20"/>
          <p:cNvCxnSpPr>
            <a:stCxn id="128" idx="3"/>
            <a:endCxn id="126" idx="1"/>
          </p:cNvCxnSpPr>
          <p:nvPr/>
        </p:nvCxnSpPr>
        <p:spPr>
          <a:xfrm flipV="1">
            <a:off x="1373316" y="3352531"/>
            <a:ext cx="2740459" cy="1083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170</Words>
  <Application>Microsoft Office PowerPoint</Application>
  <PresentationFormat>Předvádění na obrazovce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Sansation</vt:lpstr>
      <vt:lpstr>Simple Light</vt:lpstr>
      <vt:lpstr>Uložení a sdílení mapy v prostředí Google Maps</vt:lpstr>
      <vt:lpstr>Sdílení mapy</vt:lpstr>
      <vt:lpstr>Sdílení mapy</vt:lpstr>
      <vt:lpstr>Uložení a sdílení mapy v prostředí Google My Maps</vt:lpstr>
      <vt:lpstr>Tvorba a uložení mapy</vt:lpstr>
      <vt:lpstr>Sdílení mapy</vt:lpstr>
      <vt:lpstr>Sdílení mapy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Sdílení mapy v prostředí Google Maps</dc:title>
  <cp:lastModifiedBy>Hana Švedová</cp:lastModifiedBy>
  <cp:revision>10</cp:revision>
  <dcterms:modified xsi:type="dcterms:W3CDTF">2022-01-18T22:39:44Z</dcterms:modified>
</cp:coreProperties>
</file>