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5"/>
  </p:notesMasterIdLst>
  <p:sldIdLst>
    <p:sldId id="263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948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Sansation" panose="02000000000000000000" pitchFamily="2" charset="0"/>
        <a:ea typeface="Sansation" panose="02000000000000000000" pitchFamily="2" charset="0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6244c2303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64;gf6244c2303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f6244c2303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81;gf6244c2303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 dirty="0"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cs" smtClean="0"/>
              <a:pPr/>
              <a:t>‹#›</a:t>
            </a:fld>
            <a:endParaRPr lang="c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dirty="0"/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cs" smtClean="0"/>
              <a:pPr/>
              <a:t>‹#›</a:t>
            </a:fld>
            <a:endParaRPr lang="c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cs" smtClean="0"/>
              <a:pPr/>
              <a:t>‹#›</a:t>
            </a:fld>
            <a:endParaRPr lang="c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>
                <a:latin typeface="Sansation" panose="02000000000000000000" pitchFamily="2" charset="0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 lang="cs-CZ" dirty="0"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>
                <a:latin typeface="Sansation" panose="02000000000000000000" pitchFamily="2" charset="0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 lang="cs-CZ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" smtClean="0"/>
              <a:pPr/>
              <a:t>‹#›</a:t>
            </a:fld>
            <a:endParaRPr lang="c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 dirty="0"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cs" smtClean="0"/>
              <a:pPr/>
              <a:t>‹#›</a:t>
            </a:fld>
            <a:endParaRPr lang="c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cs" smtClean="0"/>
              <a:pPr/>
              <a:t>‹#›</a:t>
            </a:fld>
            <a:endParaRPr lang="c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cs" smtClean="0"/>
              <a:pPr/>
              <a:t>‹#›</a:t>
            </a:fld>
            <a:endParaRPr lang="c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cs" smtClean="0"/>
              <a:pPr/>
              <a:t>‹#›</a:t>
            </a:fld>
            <a:endParaRPr lang="c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cs" smtClean="0"/>
              <a:pPr/>
              <a:t>‹#›</a:t>
            </a:fld>
            <a:endParaRPr lang="c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cs" smtClean="0"/>
              <a:pPr/>
              <a:t>‹#›</a:t>
            </a:fld>
            <a:endParaRPr lang="c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Sansation" panose="02000000000000000000" pitchFamily="2" charset="0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 dirty="0"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 dirty="0"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cs" smtClean="0"/>
              <a:pPr/>
              <a:t>‹#›</a:t>
            </a:fld>
            <a:endParaRPr lang="c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 dirty="0"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cs" smtClean="0"/>
              <a:pPr/>
              <a:t>‹#›</a:t>
            </a:fld>
            <a:endParaRPr lang="c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ansation" panose="02000000000000000000" pitchFamily="2" charset="0"/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cs" smtClean="0"/>
              <a:pPr/>
              <a:t>‹#›</a:t>
            </a:fld>
            <a:endParaRPr lang="cs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Sansation" panose="02000000000000000000" pitchFamily="2" charset="0"/>
          <a:ea typeface="Sansation" panose="02000000000000000000" pitchFamily="2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Sansation" panose="02000000000000000000" pitchFamily="2" charset="0"/>
          <a:ea typeface="Sansation" panose="02000000000000000000" pitchFamily="2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143000" y="1092200"/>
            <a:ext cx="6858000" cy="2218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rmAutofit fontScale="90000"/>
          </a:bodyPr>
          <a:lstStyle/>
          <a:p>
            <a:pPr>
              <a:lnSpc>
                <a:spcPct val="90000"/>
              </a:lnSpc>
              <a:buSzPts val="6000"/>
            </a:pPr>
            <a:r>
              <a:rPr lang="cs" sz="5400" b="1" dirty="0">
                <a:highlight>
                  <a:srgbClr val="FFFFFF"/>
                </a:highlight>
                <a:latin typeface="Roboto" panose="02000000000000000000" pitchFamily="2" charset="0"/>
                <a:ea typeface="Roboto" panose="02000000000000000000" pitchFamily="2" charset="0"/>
              </a:rPr>
              <a:t>Uložení a sdílení mapy v prostředí Mapy.cz</a:t>
            </a:r>
            <a:endParaRPr lang="cs-CZ" sz="5400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3" name="Obrázek 2" descr="Obsah obrázku text&#10;&#10;Popis byl vytvořen automaticky">
            <a:extLst>
              <a:ext uri="{FF2B5EF4-FFF2-40B4-BE49-F238E27FC236}">
                <a16:creationId xmlns:a16="http://schemas.microsoft.com/office/drawing/2014/main" id="{C8557A92-F7F2-438E-A8BF-52E1CA411A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1742" y="3719278"/>
            <a:ext cx="3956994" cy="108000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931342B6-DE28-45F0-8DB1-5D4046D75C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908" y="141480"/>
            <a:ext cx="1510111" cy="737100"/>
          </a:xfrm>
          <a:prstGeom prst="rect">
            <a:avLst/>
          </a:prstGeom>
        </p:spPr>
      </p:pic>
      <p:pic>
        <p:nvPicPr>
          <p:cNvPr id="11" name="Obrázek 10" descr="Obsah obrázku text, podepsat, lékárnička, indikátor&#10;&#10;Popis byl vytvořen automaticky">
            <a:extLst>
              <a:ext uri="{FF2B5EF4-FFF2-40B4-BE49-F238E27FC236}">
                <a16:creationId xmlns:a16="http://schemas.microsoft.com/office/drawing/2014/main" id="{9CE9B451-E57C-4A39-85C5-C7F3B5EDE8F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586" y="141480"/>
            <a:ext cx="675000" cy="675000"/>
          </a:xfrm>
          <a:prstGeom prst="rect">
            <a:avLst/>
          </a:prstGeom>
        </p:spPr>
      </p:pic>
      <p:pic>
        <p:nvPicPr>
          <p:cNvPr id="14" name="Obrázek 13" descr="Obsah obrázku text, hodiny&#10;&#10;Popis byl vytvořen automaticky">
            <a:extLst>
              <a:ext uri="{FF2B5EF4-FFF2-40B4-BE49-F238E27FC236}">
                <a16:creationId xmlns:a16="http://schemas.microsoft.com/office/drawing/2014/main" id="{F5C9DA4D-2247-4FD8-8BBD-A207BE61172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14" y="141481"/>
            <a:ext cx="957836" cy="737237"/>
          </a:xfrm>
          <a:prstGeom prst="rect">
            <a:avLst/>
          </a:prstGeom>
        </p:spPr>
      </p:pic>
      <p:pic>
        <p:nvPicPr>
          <p:cNvPr id="15" name="Obrázek 14" descr="Obsah obrázku text, hodiny&#10;&#10;Popis byl vytvořen automaticky">
            <a:extLst>
              <a:ext uri="{FF2B5EF4-FFF2-40B4-BE49-F238E27FC236}">
                <a16:creationId xmlns:a16="http://schemas.microsoft.com/office/drawing/2014/main" id="{7D88FA6E-832A-4145-999A-174E6527B16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242" y="141480"/>
            <a:ext cx="957836" cy="73723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cs" b="1" dirty="0"/>
              <a:t>Sdílení mapy</a:t>
            </a:r>
            <a:endParaRPr b="1" dirty="0"/>
          </a:p>
        </p:txBody>
      </p:sp>
      <p:pic>
        <p:nvPicPr>
          <p:cNvPr id="67" name="Google Shape;67;p15"/>
          <p:cNvPicPr preferRelativeResize="0">
            <a:picLocks noGrp="1" noChangeAspect="1"/>
          </p:cNvPicPr>
          <p:nvPr>
            <p:ph type="body" idx="1"/>
          </p:nvPr>
        </p:nvPicPr>
        <p:blipFill rotWithShape="1">
          <a:blip r:embed="rId3">
            <a:alphaModFix/>
          </a:blip>
          <a:srcRect t="16224"/>
          <a:stretch/>
        </p:blipFill>
        <p:spPr>
          <a:xfrm>
            <a:off x="3949954" y="2823099"/>
            <a:ext cx="4861933" cy="2016148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5"/>
          <p:cNvSpPr txBox="1"/>
          <p:nvPr/>
        </p:nvSpPr>
        <p:spPr>
          <a:xfrm>
            <a:off x="332113" y="1090372"/>
            <a:ext cx="34395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381000" marR="0" lvl="0" indent="-3746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AutoNum type="arabicPeriod"/>
            </a:pPr>
            <a:r>
              <a:rPr lang="cs" sz="2100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  <a:sym typeface="Calibri"/>
              </a:rPr>
              <a:t>Pomocí „Nástroje“ – „Sdílet mapu“</a:t>
            </a:r>
            <a:endParaRPr sz="1100" dirty="0">
              <a:latin typeface="Sansation" panose="02000000000000000000" pitchFamily="2" charset="0"/>
            </a:endParaRPr>
          </a:p>
          <a:p>
            <a:pPr marL="3810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AutoNum type="arabicPeriod"/>
            </a:pPr>
            <a:r>
              <a:rPr lang="cs" sz="2100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  <a:sym typeface="Calibri"/>
              </a:rPr>
              <a:t>Naplánovanou trasu pomocí „Sdílet“ </a:t>
            </a:r>
            <a:endParaRPr sz="1100" dirty="0">
              <a:latin typeface="Sansation" panose="02000000000000000000" pitchFamily="2" charset="0"/>
            </a:endParaRPr>
          </a:p>
          <a:p>
            <a:pPr marL="381000" marR="0" lvl="0" indent="-3746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AutoNum type="arabicPeriod"/>
            </a:pPr>
            <a:r>
              <a:rPr lang="cs" sz="2100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  <a:sym typeface="Calibri"/>
              </a:rPr>
              <a:t>Uložené trasy, aktivity a body pomocí „Sdílet“</a:t>
            </a:r>
            <a:endParaRPr sz="1100" dirty="0">
              <a:latin typeface="Sansation" panose="02000000000000000000" pitchFamily="2" charset="0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47082" y="344709"/>
            <a:ext cx="1964806" cy="149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949954" y="339212"/>
            <a:ext cx="2266727" cy="1502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96547" y="3189610"/>
            <a:ext cx="3110588" cy="1612096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3692326" y="273844"/>
            <a:ext cx="336900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1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  <a:sym typeface="Calibri"/>
              </a:rPr>
              <a:t>1 </a:t>
            </a:r>
            <a:endParaRPr sz="1100" dirty="0">
              <a:latin typeface="Sansation" panose="02000000000000000000" pitchFamily="2" charset="0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6498404" y="339212"/>
            <a:ext cx="336900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1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  <a:sym typeface="Calibri"/>
              </a:rPr>
              <a:t>2 </a:t>
            </a:r>
            <a:endParaRPr sz="1100" dirty="0">
              <a:latin typeface="Sansation" panose="02000000000000000000" pitchFamily="2" charset="0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246872" y="3235204"/>
            <a:ext cx="336900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1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  <a:sym typeface="Calibri"/>
              </a:rPr>
              <a:t>3 </a:t>
            </a:r>
            <a:endParaRPr sz="1100" dirty="0">
              <a:latin typeface="Sansation" panose="02000000000000000000" pitchFamily="2" charset="0"/>
            </a:endParaRPr>
          </a:p>
        </p:txBody>
      </p:sp>
      <p:sp>
        <p:nvSpPr>
          <p:cNvPr id="75" name="Google Shape;75;p15"/>
          <p:cNvSpPr/>
          <p:nvPr/>
        </p:nvSpPr>
        <p:spPr>
          <a:xfrm>
            <a:off x="7690207" y="770929"/>
            <a:ext cx="292800" cy="4002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lt1"/>
              </a:solidFill>
              <a:latin typeface="Roboto" panose="02000000000000000000" pitchFamily="2" charset="0"/>
              <a:ea typeface="Roboto" panose="02000000000000000000" pitchFamily="2" charset="0"/>
              <a:cs typeface="Calibri"/>
              <a:sym typeface="Calibri"/>
            </a:endParaRPr>
          </a:p>
        </p:txBody>
      </p:sp>
      <p:sp>
        <p:nvSpPr>
          <p:cNvPr id="76" name="Google Shape;76;p15"/>
          <p:cNvSpPr/>
          <p:nvPr/>
        </p:nvSpPr>
        <p:spPr>
          <a:xfrm>
            <a:off x="2512032" y="3627619"/>
            <a:ext cx="832200" cy="4002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lt1"/>
              </a:solidFill>
              <a:latin typeface="Roboto" panose="02000000000000000000" pitchFamily="2" charset="0"/>
              <a:ea typeface="Roboto" panose="02000000000000000000" pitchFamily="2" charset="0"/>
              <a:cs typeface="Calibri"/>
              <a:sym typeface="Calibri"/>
            </a:endParaRPr>
          </a:p>
        </p:txBody>
      </p:sp>
      <p:sp>
        <p:nvSpPr>
          <p:cNvPr id="77" name="Google Shape;77;p15"/>
          <p:cNvSpPr/>
          <p:nvPr/>
        </p:nvSpPr>
        <p:spPr>
          <a:xfrm>
            <a:off x="4155897" y="331303"/>
            <a:ext cx="959100" cy="4002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lt1"/>
              </a:solidFill>
              <a:latin typeface="Roboto" panose="02000000000000000000" pitchFamily="2" charset="0"/>
              <a:ea typeface="Roboto" panose="02000000000000000000" pitchFamily="2" charset="0"/>
              <a:cs typeface="Calibri"/>
              <a:sym typeface="Calibri"/>
            </a:endParaRPr>
          </a:p>
        </p:txBody>
      </p:sp>
      <p:sp>
        <p:nvSpPr>
          <p:cNvPr id="78" name="Google Shape;78;p15"/>
          <p:cNvSpPr txBox="1"/>
          <p:nvPr/>
        </p:nvSpPr>
        <p:spPr>
          <a:xfrm>
            <a:off x="3949954" y="2103427"/>
            <a:ext cx="4861933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  <a:sym typeface="Calibri"/>
              </a:rPr>
              <a:t>Možnost sdílet mapu mailem, vytvořit QR kód, </a:t>
            </a:r>
            <a:endParaRPr sz="1100" dirty="0">
              <a:latin typeface="Sansation" panose="02000000000000000000" pitchFamily="2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Calibri"/>
                <a:sym typeface="Calibri"/>
              </a:rPr>
              <a:t>či si rovnou vložit mapu na Facebook</a:t>
            </a:r>
            <a:endParaRPr sz="1100" dirty="0">
              <a:latin typeface="Sansation" panose="02000000000000000000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>
            <a:off x="471488" y="205383"/>
            <a:ext cx="5915100" cy="7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cs" b="1" dirty="0"/>
              <a:t>Sdílení mapy</a:t>
            </a:r>
            <a:endParaRPr b="1" dirty="0"/>
          </a:p>
        </p:txBody>
      </p:sp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5674496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9210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 panose="020B0604020202020204" pitchFamily="34" charset="0"/>
              <a:buChar char="•"/>
            </a:pPr>
            <a:r>
              <a:rPr lang="cs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V možnostech je záložka Moje mapy: Místa a trasy, Aktivity</a:t>
            </a:r>
            <a:endParaRPr sz="20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6286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cs" sz="16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Místa a trasy si můžete dopředu připravit na počítači</a:t>
            </a:r>
            <a:endParaRPr sz="16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62865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cs" sz="16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Aktivity zaznamenávají váš pohyb pomocí funkce Stopař</a:t>
            </a:r>
          </a:p>
          <a:p>
            <a:pPr marL="342900" lvl="1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6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92100" lvl="0" indent="-2857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 panose="020B0604020202020204" pitchFamily="34" charset="0"/>
              <a:buChar char="•"/>
            </a:pPr>
            <a:r>
              <a:rPr lang="cs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Při kliknutí na „tři tečky“ se zobrazí možnost „Sdílet“</a:t>
            </a:r>
            <a:endParaRPr sz="20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628650" lvl="1" indent="-285750">
              <a:spcBef>
                <a:spcPts val="400"/>
              </a:spcBef>
              <a:spcAft>
                <a:spcPts val="1200"/>
              </a:spcAft>
              <a:buSzPts val="1800"/>
              <a:buFont typeface="Arial" panose="020B0604020202020204" pitchFamily="34" charset="0"/>
              <a:buChar char="•"/>
            </a:pPr>
            <a:r>
              <a:rPr lang="cs" sz="16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Mapu můžete nasdílet mailem, přes messenger, Instagram nebo zkopírujete url adresu</a:t>
            </a:r>
            <a:endParaRPr sz="16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85" name="Google Shape;85;p16" descr="Obsah obrázku text&#10;&#10;Popis byl vytvořen automatick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79629" y="939998"/>
            <a:ext cx="1835721" cy="3263504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/>
          <p:nvPr/>
        </p:nvSpPr>
        <p:spPr>
          <a:xfrm>
            <a:off x="7335498" y="2737787"/>
            <a:ext cx="261900" cy="246600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lt1"/>
              </a:solidFill>
              <a:latin typeface="Roboto" panose="02000000000000000000" pitchFamily="2" charset="0"/>
              <a:ea typeface="Roboto" panose="02000000000000000000" pitchFamily="2" charset="0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111</Words>
  <Application>Microsoft Office PowerPoint</Application>
  <PresentationFormat>Předvádění na obrazovce (16:9)</PresentationFormat>
  <Paragraphs>17</Paragraphs>
  <Slides>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Roboto</vt:lpstr>
      <vt:lpstr>Sansation</vt:lpstr>
      <vt:lpstr>Simple Light</vt:lpstr>
      <vt:lpstr>Uložení a sdílení mapy v prostředí Mapy.cz</vt:lpstr>
      <vt:lpstr>Sdílení mapy</vt:lpstr>
      <vt:lpstr>Sdílení mapy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Uložení a sdílení mapy v prostředí Mapy.cz</dc:title>
  <cp:lastModifiedBy>Hana Švedová</cp:lastModifiedBy>
  <cp:revision>5</cp:revision>
  <dcterms:modified xsi:type="dcterms:W3CDTF">2022-01-18T22:39:33Z</dcterms:modified>
</cp:coreProperties>
</file>